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05" r:id="rId1"/>
  </p:sldMasterIdLst>
  <p:notesMasterIdLst>
    <p:notesMasterId r:id="rId13"/>
  </p:notesMasterIdLst>
  <p:sldIdLst>
    <p:sldId id="256" r:id="rId2"/>
    <p:sldId id="257" r:id="rId3"/>
    <p:sldId id="258" r:id="rId4"/>
    <p:sldId id="264" r:id="rId5"/>
    <p:sldId id="260" r:id="rId6"/>
    <p:sldId id="269" r:id="rId7"/>
    <p:sldId id="262" r:id="rId8"/>
    <p:sldId id="263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F8D"/>
    <a:srgbClr val="7D72A4"/>
    <a:srgbClr val="84828D"/>
    <a:srgbClr val="A9A8B2"/>
    <a:srgbClr val="E6D2B8"/>
    <a:srgbClr val="E7D6C1"/>
    <a:srgbClr val="7E6FB4"/>
    <a:srgbClr val="B7472A"/>
    <a:srgbClr val="0C63D6"/>
    <a:srgbClr val="E7D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94639" autoAdjust="0"/>
  </p:normalViewPr>
  <p:slideViewPr>
    <p:cSldViewPr snapToGrid="0">
      <p:cViewPr varScale="1">
        <p:scale>
          <a:sx n="62" d="100"/>
          <a:sy n="62" d="100"/>
        </p:scale>
        <p:origin x="9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6B7E8-A6D3-4323-AF57-DDC760B7BEFB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282F5-6E24-4221-9565-07520298F6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5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It will be fun in the 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282F5-6E24-4221-9565-07520298F63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4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282F5-6E24-4221-9565-07520298F6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551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282F5-6E24-4221-9565-07520298F6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378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282F5-6E24-4221-9565-07520298F6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273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E457-2D3B-4593-ABC4-D7F86D2340F5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9A9-9D8B-44C9-A833-F2F340341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67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E457-2D3B-4593-ABC4-D7F86D2340F5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9A9-9D8B-44C9-A833-F2F340341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047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E457-2D3B-4593-ABC4-D7F86D2340F5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9A9-9D8B-44C9-A833-F2F340341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824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E457-2D3B-4593-ABC4-D7F86D2340F5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9A9-9D8B-44C9-A833-F2F34034187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4795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E457-2D3B-4593-ABC4-D7F86D2340F5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9A9-9D8B-44C9-A833-F2F340341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66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E457-2D3B-4593-ABC4-D7F86D2340F5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9A9-9D8B-44C9-A833-F2F340341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096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E457-2D3B-4593-ABC4-D7F86D2340F5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9A9-9D8B-44C9-A833-F2F340341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87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E457-2D3B-4593-ABC4-D7F86D2340F5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9A9-9D8B-44C9-A833-F2F340341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72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E457-2D3B-4593-ABC4-D7F86D2340F5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9A9-9D8B-44C9-A833-F2F340341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16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E457-2D3B-4593-ABC4-D7F86D2340F5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9A9-9D8B-44C9-A833-F2F340341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38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E457-2D3B-4593-ABC4-D7F86D2340F5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9A9-9D8B-44C9-A833-F2F340341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28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E457-2D3B-4593-ABC4-D7F86D2340F5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9A9-9D8B-44C9-A833-F2F340341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161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E457-2D3B-4593-ABC4-D7F86D2340F5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9A9-9D8B-44C9-A833-F2F340341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8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E457-2D3B-4593-ABC4-D7F86D2340F5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9A9-9D8B-44C9-A833-F2F340341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647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E457-2D3B-4593-ABC4-D7F86D2340F5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9A9-9D8B-44C9-A833-F2F340341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517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E457-2D3B-4593-ABC4-D7F86D2340F5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9A9-9D8B-44C9-A833-F2F340341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40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E457-2D3B-4593-ABC4-D7F86D2340F5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9A9-9D8B-44C9-A833-F2F340341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330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E457-2D3B-4593-ABC4-D7F86D2340F5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9A9-9D8B-44C9-A833-F2F340341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10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274E457-2D3B-4593-ABC4-D7F86D2340F5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20A89A9-9D8B-44C9-A833-F2F340341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332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6" r:id="rId1"/>
    <p:sldLayoutId id="2147484607" r:id="rId2"/>
    <p:sldLayoutId id="2147484608" r:id="rId3"/>
    <p:sldLayoutId id="2147484609" r:id="rId4"/>
    <p:sldLayoutId id="2147484610" r:id="rId5"/>
    <p:sldLayoutId id="2147484611" r:id="rId6"/>
    <p:sldLayoutId id="2147484612" r:id="rId7"/>
    <p:sldLayoutId id="2147484613" r:id="rId8"/>
    <p:sldLayoutId id="2147484614" r:id="rId9"/>
    <p:sldLayoutId id="2147484615" r:id="rId10"/>
    <p:sldLayoutId id="2147484616" r:id="rId11"/>
    <p:sldLayoutId id="2147484617" r:id="rId12"/>
    <p:sldLayoutId id="2147484618" r:id="rId13"/>
    <p:sldLayoutId id="2147484619" r:id="rId14"/>
    <p:sldLayoutId id="2147484620" r:id="rId15"/>
    <p:sldLayoutId id="2147484621" r:id="rId16"/>
    <p:sldLayoutId id="2147484622" r:id="rId17"/>
    <p:sldLayoutId id="2147484623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ublicdomainpictures.net/view-image.php?image=126852&amp;picture=blue-point-background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www.rawpixel.com/image/425403/free-photo-image-vinegar-apple-apple-juice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www.newgrounds.com/art/view/the-chosen1/blue-backgroun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22080389/textbox-becomes-invisible-when-background-image-is-set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www.deviantart.com/123freevectors/art/Light-Color-Wave-Background-Free-Vector-77485965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2.gif"/><Relationship Id="rId5" Type="http://schemas.openxmlformats.org/officeDocument/2006/relationships/image" Target="../media/image11.jpe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oughcookiemommy.com/2017/06/honey-lime-rainbow-fruit-salad.html" TargetMode="Externa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allpaperflare.com/four-fruit-juices-pomace-tomato-glasses-white-background-wallpaper-fv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EFFA7-CC60-4955-B459-02DA5D5E7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7258" y="1806713"/>
            <a:ext cx="7241689" cy="1912532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IN" sz="4950" i="1" u="sng" dirty="0"/>
              <a:t>Liquid Water &amp; juice🥤 </a:t>
            </a:r>
            <a:endParaRPr lang="en-US" i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F33FB-14D5-4EC2-A7D3-45368BCB1958}"/>
              </a:ext>
            </a:extLst>
          </p:cNvPr>
          <p:cNvSpPr txBox="1"/>
          <p:nvPr/>
        </p:nvSpPr>
        <p:spPr>
          <a:xfrm>
            <a:off x="3714642" y="1840880"/>
            <a:ext cx="4175910" cy="7078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Rohan and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illustrated by Rohan </a:t>
            </a:r>
            <a:endParaRPr lang="en-US" sz="20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8819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6589">
        <p159:morph option="byObject"/>
      </p:transition>
    </mc:Choice>
    <mc:Fallback xmlns="">
      <p:transition spd="slow" advTm="165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E4B8B-5117-4EC0-A555-CA27488F74B2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 l="2090" t="-8399" r="417" b="7718"/>
            </a:stretch>
          </a:blipFill>
          <a:effectLst>
            <a:glow rad="228600">
              <a:schemeClr val="accent3">
                <a:satMod val="175000"/>
                <a:alpha val="40000"/>
              </a:schemeClr>
            </a:glow>
            <a:reflection stA="45000" endPos="65000" dir="5400000" sy="-100000" algn="bl" rotWithShape="0"/>
          </a:effectLst>
        </p:spPr>
        <p:txBody>
          <a:bodyPr/>
          <a:lstStyle/>
          <a:p>
            <a:r>
              <a:rPr lang="en-IN" dirty="0"/>
              <a:t>Some juice 🥤 has chemicals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EE453-C53B-4905-92F8-303F3055BE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dirty="0"/>
              <a:t>This is apple juice 🥤 whit chemicals 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FBBA6F-5E3A-4B03-8B21-A4E75737EF98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>
          <a:xfrm>
            <a:off x="6095687" y="2367092"/>
            <a:ext cx="0" cy="3424107"/>
          </a:xfrm>
          <a:prstGeom prst="line">
            <a:avLst/>
          </a:prstGeom>
          <a:effectLst>
            <a:glow rad="101600">
              <a:srgbClr val="00B0F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EB50CD2-4AE1-40B6-95A8-70438CCF7882}"/>
              </a:ext>
            </a:extLst>
          </p:cNvPr>
          <p:cNvSpPr txBox="1"/>
          <p:nvPr/>
        </p:nvSpPr>
        <p:spPr>
          <a:xfrm>
            <a:off x="6215865" y="2367092"/>
            <a:ext cx="540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is apple juice 🥤 without chemicals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45D9B-3ACB-4B39-A9F9-14C2593C0B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5" t="12050" r="26410" b="1216"/>
          <a:stretch/>
        </p:blipFill>
        <p:spPr>
          <a:xfrm>
            <a:off x="6232771" y="2891720"/>
            <a:ext cx="3877000" cy="2899479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6C5C1B-F900-4F4D-A601-82E50CD193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398" t="11573" r="-10958" b="-8758"/>
          <a:stretch/>
        </p:blipFill>
        <p:spPr>
          <a:xfrm>
            <a:off x="1742548" y="2891720"/>
            <a:ext cx="4704912" cy="319219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44771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375E-6 4.44444E-6 L 4.375E-6 -0.07223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8.33333E-7 -2.59259E-6 L -8.33333E-7 -0.07222 " pathEditMode="relative" rAng="0" ptsTypes="AA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2" fill="hold" nodeType="click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F724-951D-4802-99F1-D9FED18E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62" y="382212"/>
            <a:ext cx="10364451" cy="1596177"/>
          </a:xfr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scene3d>
            <a:camera prst="perspectiveAbove"/>
            <a:lightRig rig="threePt" dir="t"/>
          </a:scene3d>
          <a:sp3d/>
        </p:spPr>
        <p:txBody>
          <a:bodyPr>
            <a:scene3d>
              <a:camera prst="perspectiveFront"/>
              <a:lightRig rig="threePt" dir="t"/>
            </a:scene3d>
          </a:bodyPr>
          <a:lstStyle/>
          <a:p>
            <a:br>
              <a:rPr lang="en-IN" b="1" cap="none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  <a:latin typeface="Gigi" panose="04040504061007020D02" pitchFamily="82" charset="0"/>
              </a:rPr>
            </a:br>
            <a:br>
              <a:rPr lang="en-IN" b="1" cap="none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  <a:latin typeface="Gigi" panose="04040504061007020D02" pitchFamily="82" charset="0"/>
              </a:rPr>
            </a:br>
            <a:endParaRPr lang="en-US" b="1" cap="none" dirty="0">
              <a:ln w="12700">
                <a:solidFill>
                  <a:schemeClr val="accent1"/>
                </a:solidFill>
                <a:prstDash val="solid"/>
              </a:ln>
              <a:solidFill>
                <a:sysClr val="windowText" lastClr="000000"/>
              </a:solidFill>
              <a:latin typeface="Gigi" panose="04040504061007020D02" pitchFamily="82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DBA74E-3E51-4A99-AE17-46518F4E84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48515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081B4-A600-4DAC-BEC4-0FBD9CFF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332" y="1321138"/>
            <a:ext cx="7773338" cy="336212"/>
          </a:xfrm>
        </p:spPr>
        <p:txBody>
          <a:bodyPr>
            <a:normAutofit fontScale="90000"/>
          </a:bodyPr>
          <a:lstStyle/>
          <a:p>
            <a:r>
              <a:rPr lang="en-US" dirty="0"/>
              <a:t>Water is just a normal liquid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03B7-FC28-406A-B038-63870B0934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087" y="2773507"/>
            <a:ext cx="10363826" cy="3424107"/>
          </a:xfrm>
        </p:spPr>
        <p:txBody>
          <a:bodyPr/>
          <a:lstStyle/>
          <a:p>
            <a:r>
              <a:rPr lang="en-US" dirty="0"/>
              <a:t>Water is a liquid.it is the normal drink 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13493BA-9B90-4246-A519-CC03602611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852" y="3313272"/>
            <a:ext cx="4820194" cy="234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076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28918">
        <p14:glitter/>
      </p:transition>
    </mc:Choice>
    <mc:Fallback xmlns="">
      <p:transition spd="slow" advTm="289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169">
              <a:schemeClr val="accent3">
                <a:lumMod val="45000"/>
                <a:lumOff val="55000"/>
              </a:schemeClr>
            </a:gs>
            <a:gs pos="47000">
              <a:schemeClr val="accent3">
                <a:lumMod val="45000"/>
                <a:lumOff val="55000"/>
              </a:schemeClr>
            </a:gs>
            <a:gs pos="19000">
              <a:schemeClr val="accent3">
                <a:lumMod val="45000"/>
                <a:lumOff val="55000"/>
              </a:schemeClr>
            </a:gs>
            <a:gs pos="11000">
              <a:srgbClr val="BBB2DF"/>
            </a:gs>
            <a:gs pos="73591">
              <a:srgbClr val="BBB2DF"/>
            </a:gs>
            <a:gs pos="75000">
              <a:srgbClr val="BBB2DF"/>
            </a:gs>
            <a:gs pos="15000">
              <a:schemeClr val="accent3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4C5B9-25D6-4FD3-A54B-2285089A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372" y="1484268"/>
            <a:ext cx="7773338" cy="1007878"/>
          </a:xfrm>
        </p:spPr>
        <p:txBody>
          <a:bodyPr>
            <a:normAutofit/>
          </a:bodyPr>
          <a:lstStyle/>
          <a:p>
            <a:r>
              <a:rPr lang="en-US" dirty="0"/>
              <a:t>There is different types of 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C8BA8-0604-482C-A3B3-3630B9016E3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Like salt water and fresh water dinking water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B4838937-4389-480D-AA0E-66063E40E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77" y="3064873"/>
            <a:ext cx="2092235" cy="155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0E142972-5FFE-40EF-BD45-25E3547DF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41" y="3136513"/>
            <a:ext cx="1906330" cy="148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3CC60010-DB63-47E6-860D-4D15D2CF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538" y="3064873"/>
            <a:ext cx="1561012" cy="155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4260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3926">
        <p15:prstTrans prst="crush"/>
      </p:transition>
    </mc:Choice>
    <mc:Fallback xmlns="">
      <p:transition spd="slow" advTm="239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0827-854D-4746-A0BC-6CADD00D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Water also come from</a:t>
            </a:r>
            <a:br>
              <a:rPr lang="en-US" dirty="0"/>
            </a:br>
            <a:r>
              <a:rPr lang="en-US" dirty="0"/>
              <a:t>clouds but in drops</a:t>
            </a:r>
          </a:p>
        </p:txBody>
      </p:sp>
      <p:pic>
        <p:nvPicPr>
          <p:cNvPr id="5" name="Content Placeholder 4" descr="Water">
            <a:extLst>
              <a:ext uri="{FF2B5EF4-FFF2-40B4-BE49-F238E27FC236}">
                <a16:creationId xmlns:a16="http://schemas.microsoft.com/office/drawing/2014/main" id="{885FCE79-D774-4D8B-85ED-B5DC740B137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8250" y="1832471"/>
            <a:ext cx="685800" cy="685800"/>
          </a:xfrm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D58053A2-0B74-468F-9DB9-69D2099DE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475" y="1858598"/>
            <a:ext cx="1460153" cy="104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BA6ABB6-1D60-4FDE-9A1B-E973FDC5F8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09" y="3314905"/>
            <a:ext cx="3571875" cy="190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611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12780">
        <p:checker dir="vert"/>
      </p:transition>
    </mc:Choice>
    <mc:Fallback xmlns="">
      <p:transition spd="slow" advTm="12780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extLst>
    <p:ext uri="{3A86A75C-4F4B-4683-9AE1-C65F6400EC91}">
      <p14:laserTraceLst xmlns:p14="http://schemas.microsoft.com/office/powerpoint/2010/main">
        <p14:tracePtLst>
          <p14:tracePt t="601" x="3206750" y="6216650"/>
          <p14:tracePt t="752" x="2100263" y="6794500"/>
          <p14:tracePt t="764" x="2127250" y="6738938"/>
          <p14:tracePt t="768" x="2146300" y="6684963"/>
          <p14:tracePt t="780" x="2173288" y="6611938"/>
          <p14:tracePt t="784" x="2200275" y="6538913"/>
          <p14:tracePt t="796" x="2219325" y="6456363"/>
          <p14:tracePt t="801" x="2246313" y="6383338"/>
          <p14:tracePt t="812" x="2282825" y="6310313"/>
          <p14:tracePt t="817" x="2319338" y="6237288"/>
          <p14:tracePt t="828" x="2365375" y="6164263"/>
          <p14:tracePt t="833" x="2401888" y="6118225"/>
          <p14:tracePt t="844" x="2428875" y="6081713"/>
          <p14:tracePt t="848" x="2457450" y="6054725"/>
          <p14:tracePt t="860" x="2457450" y="6035675"/>
          <p14:tracePt t="864" x="2457450" y="6027738"/>
          <p14:tracePt t="876" x="2474913" y="6008688"/>
          <p14:tracePt t="880" x="2493963" y="5991225"/>
          <p14:tracePt t="892" x="2520950" y="5972175"/>
          <p14:tracePt t="896" x="2547938" y="5945188"/>
          <p14:tracePt t="908" x="2574925" y="5926138"/>
          <p14:tracePt t="912" x="2657475" y="5881688"/>
          <p14:tracePt t="924" x="2776538" y="5799138"/>
          <p14:tracePt t="928" x="2903538" y="5726113"/>
          <p14:tracePt t="940" x="3041650" y="5634038"/>
          <p14:tracePt t="944" x="3178175" y="5543550"/>
          <p14:tracePt t="957" x="3297238" y="5441950"/>
          <p14:tracePt t="960" x="3424238" y="5360988"/>
          <p14:tracePt t="973" x="3516313" y="5287963"/>
          <p14:tracePt t="976" x="3606800" y="5205413"/>
          <p14:tracePt t="990" x="3679825" y="5141913"/>
          <p14:tracePt t="992" x="3752850" y="5076825"/>
          <p14:tracePt t="1005" x="3844925" y="5003800"/>
          <p14:tracePt t="1016" x="3927475" y="4922838"/>
          <p14:tracePt t="1023" x="4000500" y="4830763"/>
          <p14:tracePt t="1024" x="4119563" y="4711700"/>
          <p14:tracePt t="1038" x="4229100" y="4584700"/>
          <p14:tracePt t="1040" x="4338638" y="4465638"/>
          <p14:tracePt t="1057" x="4429125" y="4337050"/>
          <p14:tracePt t="1058" x="4529138" y="4219575"/>
          <p14:tracePt t="1073" x="4621213" y="4110038"/>
          <p14:tracePt t="1074" x="4684713" y="4017963"/>
          <p14:tracePt t="1089" x="4730750" y="3944938"/>
          <p14:tracePt t="1090" x="4767263" y="3889375"/>
          <p14:tracePt t="1105" x="4784725" y="3871913"/>
          <p14:tracePt t="1106" x="4784725" y="3852863"/>
          <p14:tracePt t="1133" x="4803775" y="3825875"/>
          <p14:tracePt t="1134" x="4813300" y="3816350"/>
          <p14:tracePt t="1141" x="4830763" y="3798888"/>
          <p14:tracePt t="1150" x="4840288" y="3779838"/>
          <p14:tracePt t="1156" x="4849813" y="3762375"/>
          <p14:tracePt t="1167" x="4867275" y="3735388"/>
          <p14:tracePt t="1173" x="4886325" y="3716338"/>
          <p14:tracePt t="1184" x="4922838" y="3689350"/>
          <p14:tracePt t="1189" x="4940300" y="3662363"/>
          <p14:tracePt t="1198" x="4968875" y="3633788"/>
          <p14:tracePt t="1205" x="4976813" y="3606800"/>
          <p14:tracePt t="1214" x="4986338" y="3579813"/>
          <p14:tracePt t="1221" x="5013325" y="3552825"/>
          <p14:tracePt t="1230" x="5032375" y="3524250"/>
          <p14:tracePt t="1234" x="5059363" y="3479800"/>
          <p14:tracePt t="1246" x="5095875" y="3443288"/>
          <p14:tracePt t="1250" x="5122863" y="3378200"/>
          <p14:tracePt t="1262" x="5141913" y="3351213"/>
          <p14:tracePt t="1267" x="5178425" y="3278188"/>
          <p14:tracePt t="1278" x="5232400" y="3168650"/>
          <p14:tracePt t="1284" x="5268913" y="3032125"/>
          <p14:tracePt t="1294" x="5314950" y="2886075"/>
          <p14:tracePt t="1298" x="5370513" y="2693988"/>
          <p14:tracePt t="1310" x="5434013" y="2484438"/>
          <p14:tracePt t="1314" x="5507038" y="2246313"/>
          <p14:tracePt t="1326" x="5561013" y="2046288"/>
          <p14:tracePt t="1330" x="5607050" y="1881188"/>
          <p14:tracePt t="1342" x="5670550" y="1662113"/>
          <p14:tracePt t="1346" x="5745163" y="1360488"/>
          <p14:tracePt t="1358" x="5808663" y="1004888"/>
          <p14:tracePt t="1362" x="5862638" y="647700"/>
          <p14:tracePt t="1374" x="5927725" y="228600"/>
          <p14:tracePt t="1584" x="3981450" y="146050"/>
          <p14:tracePt t="1590" x="3981450" y="282575"/>
          <p14:tracePt t="1599" x="3981450" y="428625"/>
          <p14:tracePt t="1608" x="3981450" y="593725"/>
          <p14:tracePt t="1614" x="4017963" y="757238"/>
          <p14:tracePt t="1623" x="4090988" y="931863"/>
          <p14:tracePt t="1630" x="4192588" y="1150938"/>
          <p14:tracePt t="1637" x="4302125" y="1343025"/>
          <p14:tracePt t="1646" x="4419600" y="1543050"/>
          <p14:tracePt t="1650" x="4511675" y="1679575"/>
          <p14:tracePt t="1662" x="4630738" y="1825625"/>
          <p14:tracePt t="1668" x="4740275" y="1944688"/>
          <p14:tracePt t="1678" x="4849813" y="2046288"/>
          <p14:tracePt t="1684" x="4949825" y="2119313"/>
          <p14:tracePt t="1694" x="5078413" y="2173288"/>
          <p14:tracePt t="1698" x="5178425" y="2200275"/>
          <p14:tracePt t="1710" x="5251450" y="2228850"/>
          <p14:tracePt t="1714" x="5314950" y="2236788"/>
          <p14:tracePt t="1726" x="5351463" y="2236788"/>
          <p14:tracePt t="1730" x="5387975" y="2236788"/>
          <p14:tracePt t="1742" x="5424488" y="2228850"/>
          <p14:tracePt t="1746" x="5487988" y="2192338"/>
          <p14:tracePt t="1758" x="5561013" y="2146300"/>
          <p14:tracePt t="1762" x="5653088" y="2073275"/>
          <p14:tracePt t="1774" x="5753100" y="2009775"/>
          <p14:tracePt t="1778" x="5881688" y="1927225"/>
          <p14:tracePt t="1790" x="6000750" y="1835150"/>
          <p14:tracePt t="1794" x="6127750" y="1752600"/>
          <p14:tracePt t="1806" x="6246813" y="1652588"/>
          <p14:tracePt t="1810" x="6356350" y="1562100"/>
          <p14:tracePt t="1822" x="6446838" y="1479550"/>
          <p14:tracePt t="1826" x="6538913" y="1406525"/>
          <p14:tracePt t="1839" x="6584950" y="1343025"/>
          <p14:tracePt t="1842" x="6594475" y="1323975"/>
          <p14:tracePt t="1855" x="6602413" y="1323975"/>
          <p14:tracePt t="1872" x="6602413" y="1314450"/>
          <p14:tracePt t="1874" x="6565900" y="1296988"/>
          <p14:tracePt t="1887" x="6465888" y="1287463"/>
          <p14:tracePt t="1890" x="6300788" y="1270000"/>
          <p14:tracePt t="1906" x="6064250" y="1223963"/>
          <p14:tracePt t="1908" x="5680075" y="1160463"/>
          <p14:tracePt t="1921" x="5187950" y="1068388"/>
          <p14:tracePt t="1922" x="4638675" y="1004888"/>
          <p14:tracePt t="1934" x="4054475" y="931863"/>
          <p14:tracePt t="1940" x="3543300" y="885825"/>
          <p14:tracePt t="1950" x="3059113" y="849313"/>
          <p14:tracePt t="1955" x="2720975" y="822325"/>
          <p14:tracePt t="1966" x="2538413" y="822325"/>
          <p14:tracePt t="1973" x="2438400" y="822325"/>
          <p14:tracePt t="1983" x="2428875" y="822325"/>
          <p14:tracePt t="2050" x="2428875" y="839788"/>
          <p14:tracePt t="2062" x="2457450" y="858838"/>
          <p14:tracePt t="2067" x="2484438" y="858838"/>
          <p14:tracePt t="2078" x="2530475" y="858838"/>
          <p14:tracePt t="2083" x="2611438" y="858838"/>
          <p14:tracePt t="2094" x="2713038" y="866775"/>
          <p14:tracePt t="2100" x="2794000" y="866775"/>
          <p14:tracePt t="2110" x="2886075" y="885825"/>
          <p14:tracePt t="2114" x="2949575" y="895350"/>
          <p14:tracePt t="2126" x="3022600" y="903288"/>
          <p14:tracePt t="2130" x="3086100" y="922338"/>
          <p14:tracePt t="2142" x="3168650" y="922338"/>
          <p14:tracePt t="2149" x="3260725" y="931863"/>
          <p14:tracePt t="2158" x="3314700" y="939800"/>
          <p14:tracePt t="2162" x="3379788" y="949325"/>
          <p14:tracePt t="2174" x="3452813" y="968375"/>
          <p14:tracePt t="2178" x="3533775" y="976313"/>
          <p14:tracePt t="2190" x="3635375" y="985838"/>
          <p14:tracePt t="2194" x="3735388" y="1004888"/>
          <p14:tracePt t="2206" x="3808413" y="1014413"/>
          <p14:tracePt t="2210" x="3871913" y="1022350"/>
          <p14:tracePt t="2223" x="3927475" y="1022350"/>
          <p14:tracePt t="2226" x="3971925" y="1022350"/>
          <p14:tracePt t="2238" x="3990975" y="1031875"/>
          <p14:tracePt t="2242" x="4000500" y="1031875"/>
          <p14:tracePt t="2255" x="4027488" y="1031875"/>
          <p14:tracePt t="2271" x="4044950" y="1041400"/>
          <p14:tracePt t="2274" x="4054475" y="1041400"/>
          <p14:tracePt t="2305" x="4054475" y="1058863"/>
          <p14:tracePt t="2320" x="4054475" y="1077913"/>
          <p14:tracePt t="2322" x="4008438" y="1123950"/>
          <p14:tracePt t="2338" x="4000500" y="1123950"/>
          <p14:tracePt t="2338" x="3963988" y="1160463"/>
          <p14:tracePt t="2350" x="3935413" y="1177925"/>
          <p14:tracePt t="2356" x="3908425" y="1196975"/>
          <p14:tracePt t="2382" x="3898900" y="1204913"/>
          <p14:tracePt t="2462" x="3917950" y="1214438"/>
          <p14:tracePt t="2478" x="3935413" y="1214438"/>
          <p14:tracePt t="2483" x="3944938" y="1214438"/>
          <p14:tracePt t="2544" x="3954463" y="1223963"/>
          <p14:tracePt t="2549" x="3963988" y="1223963"/>
          <p14:tracePt t="2560" x="3981450" y="1241425"/>
          <p14:tracePt t="2564" x="3990975" y="1241425"/>
          <p14:tracePt t="2576" x="4000500" y="1270000"/>
          <p14:tracePt t="2580" x="4027488" y="1306513"/>
          <p14:tracePt t="2592" x="4044950" y="1350963"/>
          <p14:tracePt t="2596" x="4073525" y="1397000"/>
          <p14:tracePt t="2608" x="4100513" y="1423988"/>
          <p14:tracePt t="2612" x="4119563" y="1443038"/>
          <p14:tracePt t="2624" x="4156075" y="1443038"/>
          <p14:tracePt t="2628" x="4173538" y="1443038"/>
          <p14:tracePt t="2640" x="4183063" y="1443038"/>
          <p14:tracePt t="2644" x="4192588" y="1443038"/>
          <p14:tracePt t="2672" x="4210050" y="1443038"/>
          <p14:tracePt t="2676" x="4219575" y="1443038"/>
          <p14:tracePt t="2688" x="4246563" y="1423988"/>
          <p14:tracePt t="2692" x="4273550" y="1416050"/>
          <p14:tracePt t="2705" x="4319588" y="1406525"/>
          <p14:tracePt t="2708" x="4392613" y="1397000"/>
          <p14:tracePt t="2721" x="4475163" y="1397000"/>
          <p14:tracePt t="2724" x="4538663" y="1397000"/>
          <p14:tracePt t="2737" x="4621213" y="1397000"/>
          <p14:tracePt t="2740" x="4694238" y="1397000"/>
          <p14:tracePt t="2754" x="4757738" y="1397000"/>
          <p14:tracePt t="2756" x="4821238" y="1397000"/>
          <p14:tracePt t="2773" x="4959350" y="1379538"/>
          <p14:tracePt t="2788" x="5032375" y="1370013"/>
          <p14:tracePt t="2788" x="5095875" y="1360488"/>
          <p14:tracePt t="2800" x="5151438" y="1360488"/>
          <p14:tracePt t="2805" x="5195888" y="1360488"/>
          <p14:tracePt t="2816" x="5232400" y="1360488"/>
          <p14:tracePt t="2822" x="5251450" y="1360488"/>
          <p14:tracePt t="2834" x="5268913" y="1360488"/>
          <p14:tracePt t="2839" x="5297488" y="1360488"/>
          <p14:tracePt t="2849" x="5314950" y="1370013"/>
          <p14:tracePt t="2854" x="5341938" y="1379538"/>
          <p14:tracePt t="2866" x="5378450" y="1397000"/>
          <p14:tracePt t="2873" x="5407025" y="1406525"/>
          <p14:tracePt t="2880" x="5424488" y="1416050"/>
          <p14:tracePt t="2886" x="5443538" y="1416050"/>
          <p14:tracePt t="2992" x="5461000" y="1416050"/>
          <p14:tracePt t="2996" x="5470525" y="1416050"/>
          <p14:tracePt t="3008" x="5480050" y="1416050"/>
          <p14:tracePt t="3013" x="5507038" y="1416050"/>
          <p14:tracePt t="3030" x="5534025" y="1416050"/>
          <p14:tracePt t="3058" x="5543550" y="1416050"/>
          <p14:tracePt t="3060" x="5553075" y="1416050"/>
          <p14:tracePt t="3072" x="5589588" y="1416050"/>
          <p14:tracePt t="3076" x="5607050" y="1416050"/>
          <p14:tracePt t="3088" x="5662613" y="1423988"/>
          <p14:tracePt t="3092" x="5716588" y="1452563"/>
          <p14:tracePt t="3105" x="5753100" y="1460500"/>
          <p14:tracePt t="3108" x="5818188" y="1479550"/>
          <p14:tracePt t="3121" x="5845175" y="1497013"/>
          <p14:tracePt t="3124" x="5881688" y="1506538"/>
          <p14:tracePt t="3138" x="5881688" y="1516063"/>
          <p14:tracePt t="3141" x="5918200" y="1533525"/>
          <p14:tracePt t="3154" x="5927725" y="1543050"/>
          <p14:tracePt t="3156" x="5935663" y="1543050"/>
          <p14:tracePt t="3171" x="5945188" y="1552575"/>
          <p14:tracePt t="3172" x="5954713" y="1562100"/>
          <p14:tracePt t="3281" x="5972175" y="1562100"/>
          <p14:tracePt t="3284" x="5981700" y="1562100"/>
          <p14:tracePt t="3304" x="6000750" y="1562100"/>
          <p14:tracePt t="3312" x="6008688" y="1552575"/>
          <p14:tracePt t="3316" x="6027738" y="1552575"/>
          <p14:tracePt t="3328" x="6073775" y="1543050"/>
          <p14:tracePt t="3332" x="6081713" y="1533525"/>
          <p14:tracePt t="3344" x="6137275" y="1525588"/>
          <p14:tracePt t="3348" x="6164263" y="1525588"/>
          <p14:tracePt t="3360" x="6191250" y="1525588"/>
          <p14:tracePt t="3365" x="6219825" y="1516063"/>
          <p14:tracePt t="3392" x="6227763" y="1516063"/>
          <p14:tracePt t="3424" x="6237288" y="1516063"/>
          <p14:tracePt t="3440" x="6264275" y="1516063"/>
          <p14:tracePt t="3456" x="6283325" y="1516063"/>
          <p14:tracePt t="3460" x="6310313" y="1516063"/>
          <p14:tracePt t="3472" x="6329363" y="1516063"/>
          <p14:tracePt t="3476" x="6356350" y="1516063"/>
          <p14:tracePt t="3488" x="6373813" y="1516063"/>
          <p14:tracePt t="3492" x="6383338" y="1516063"/>
          <p14:tracePt t="3504" x="6402388" y="1516063"/>
          <p14:tracePt t="3508" x="6419850" y="1516063"/>
          <p14:tracePt t="3521" x="6429375" y="1516063"/>
          <p14:tracePt t="3524" x="6446838" y="1516063"/>
          <p14:tracePt t="3537" x="6465888" y="1516063"/>
          <p14:tracePt t="3553" x="6492875" y="1525588"/>
          <p14:tracePt t="3556" x="6521450" y="1533525"/>
          <p14:tracePt t="3573" x="6611938" y="1543050"/>
          <p14:tracePt t="3586" x="6667500" y="1570038"/>
          <p14:tracePt t="3588" x="6694488" y="1579563"/>
          <p14:tracePt t="3605" x="6813550" y="1606550"/>
          <p14:tracePt t="3616" x="6867525" y="1635125"/>
          <p14:tracePt t="3621" x="6940550" y="1643063"/>
          <p14:tracePt t="3632" x="6996113" y="1652588"/>
          <p14:tracePt t="3637" x="7040563" y="1662113"/>
          <p14:tracePt t="3648" x="7096125" y="1671638"/>
          <p14:tracePt t="3654" x="7169150" y="1671638"/>
          <p14:tracePt t="3665" x="7251700" y="1671638"/>
          <p14:tracePt t="3672" x="7334250" y="1671638"/>
          <p14:tracePt t="3681" x="7415213" y="1689100"/>
          <p14:tracePt t="3686" x="7516813" y="1679575"/>
          <p14:tracePt t="3696" x="7634288" y="1671638"/>
          <p14:tracePt t="3704" x="7762875" y="1652588"/>
          <p14:tracePt t="3712" x="7918450" y="1643063"/>
          <p14:tracePt t="3720" x="8027988" y="1635125"/>
          <p14:tracePt t="3728" x="8128000" y="1616075"/>
          <p14:tracePt t="3732" x="8220075" y="1606550"/>
          <p14:tracePt t="3744" x="8301038" y="1598613"/>
          <p14:tracePt t="3749" x="8356600" y="1579563"/>
          <p14:tracePt t="3760" x="8393113" y="1570038"/>
          <p14:tracePt t="3766" x="8410575" y="1570038"/>
          <p14:tracePt t="3781" x="8420100" y="1570038"/>
          <p14:tracePt t="3936" x="8429625" y="1570038"/>
          <p14:tracePt t="3940" x="8447088" y="1570038"/>
          <p14:tracePt t="4019" x="8447088" y="1579563"/>
          <p14:tracePt t="4038" x="8447088" y="1598613"/>
          <p14:tracePt t="4082" x="8439150" y="1598613"/>
          <p14:tracePt t="4098" x="8420100" y="1598613"/>
          <p14:tracePt t="4114" x="8393113" y="1598613"/>
          <p14:tracePt t="4120" x="8383588" y="1606550"/>
          <p14:tracePt t="4131" x="8366125" y="1625600"/>
          <p14:tracePt t="4141" x="8356600" y="1635125"/>
          <p14:tracePt t="4148" x="8329613" y="1652588"/>
          <p14:tracePt t="4154" x="8320088" y="1652588"/>
          <p14:tracePt t="4162" x="8310563" y="1662113"/>
          <p14:tracePt t="4168" x="8293100" y="1679575"/>
          <p14:tracePt t="4178" x="8283575" y="1689100"/>
          <p14:tracePt t="4186" x="8274050" y="1698625"/>
          <p14:tracePt t="4210" x="8264525" y="1708150"/>
          <p14:tracePt t="4226" x="8256588" y="1708150"/>
          <p14:tracePt t="4231" x="8247063" y="1716088"/>
          <p14:tracePt t="4242" x="8237538" y="1725613"/>
          <p14:tracePt t="4258" x="8220075" y="1735138"/>
          <p14:tracePt t="4262" x="8210550" y="1735138"/>
          <p14:tracePt t="4274" x="8201025" y="1744663"/>
          <p14:tracePt t="4278" x="8191500" y="1744663"/>
          <p14:tracePt t="4306" x="8183563" y="1744663"/>
          <p14:tracePt t="4322" x="8174038" y="1744663"/>
          <p14:tracePt t="4326" x="8164513" y="1752600"/>
          <p14:tracePt t="4338" x="8164513" y="1762125"/>
          <p14:tracePt t="4354" x="8147050" y="1771650"/>
          <p14:tracePt t="4358" x="8137525" y="1771650"/>
          <p14:tracePt t="4370" x="8128000" y="1771650"/>
          <p14:tracePt t="4387" x="8108950" y="1771650"/>
          <p14:tracePt t="4390" x="8101013" y="1771650"/>
          <p14:tracePt t="4404" x="8091488" y="1781175"/>
          <p14:tracePt t="4406" x="8081963" y="1781175"/>
          <p14:tracePt t="4419" x="8072438" y="1789113"/>
          <p14:tracePt t="4469" x="8064500" y="1789113"/>
          <p14:tracePt t="4485" x="8054975" y="1798638"/>
          <p14:tracePt t="4486" x="8045450" y="1798638"/>
          <p14:tracePt t="4498" x="8035925" y="1808163"/>
          <p14:tracePt t="4504" x="8008938" y="1808163"/>
          <p14:tracePt t="4519" x="7999413" y="1817688"/>
          <p14:tracePt t="4531" x="7991475" y="1817688"/>
          <p14:tracePt t="4536" x="7981950" y="1825625"/>
          <p14:tracePt t="4547" x="7972425" y="1825625"/>
          <p14:tracePt t="4553" x="7962900" y="1835150"/>
          <p14:tracePt t="4594" x="7954963" y="1835150"/>
          <p14:tracePt t="4690" x="7945438" y="1844675"/>
          <p14:tracePt t="4706" x="7935913" y="1854200"/>
          <p14:tracePt t="4710" x="7908925" y="1862138"/>
          <p14:tracePt t="4722" x="7872413" y="1871663"/>
          <p14:tracePt t="4727" x="7862888" y="1871663"/>
          <p14:tracePt t="4738" x="7845425" y="1881188"/>
          <p14:tracePt t="4742" x="7789863" y="1898650"/>
          <p14:tracePt t="4754" x="7762875" y="1908175"/>
          <p14:tracePt t="4758" x="7716838" y="1917700"/>
          <p14:tracePt t="4770" x="7616825" y="1944688"/>
          <p14:tracePt t="4774" x="7497763" y="1963738"/>
          <p14:tracePt t="4786" x="7361238" y="1990725"/>
          <p14:tracePt t="4790" x="7196138" y="2017713"/>
          <p14:tracePt t="4803" x="7004050" y="2054225"/>
          <p14:tracePt t="4806" x="6821488" y="2090738"/>
          <p14:tracePt t="4819" x="6630988" y="2119313"/>
          <p14:tracePt t="4822" x="6438900" y="2146300"/>
          <p14:tracePt t="4836" x="6273800" y="2192338"/>
          <p14:tracePt t="4838" x="6127750" y="2228850"/>
          <p14:tracePt t="4853" x="5991225" y="2265363"/>
          <p14:tracePt t="4854" x="5854700" y="2292350"/>
          <p14:tracePt t="4869" x="5735638" y="2319338"/>
          <p14:tracePt t="4870" x="5616575" y="2346325"/>
          <p14:tracePt t="4897" x="5387975" y="2382838"/>
          <p14:tracePt t="4898" x="5287963" y="2401888"/>
          <p14:tracePt t="4904" x="5214938" y="2411413"/>
          <p14:tracePt t="4914" x="5178425" y="2419350"/>
          <p14:tracePt t="4923" x="5168900" y="2419350"/>
          <p14:tracePt t="4952" x="5195888" y="2419350"/>
          <p14:tracePt t="4962" x="5241925" y="2419350"/>
          <p14:tracePt t="4970" x="5268913" y="2419350"/>
          <p14:tracePt t="4978" x="5324475" y="2401888"/>
          <p14:tracePt t="4985" x="5407025" y="2365375"/>
          <p14:tracePt t="4994" x="5497513" y="2328863"/>
          <p14:tracePt t="4998" x="5580063" y="2301875"/>
          <p14:tracePt t="5010" x="5643563" y="2273300"/>
          <p14:tracePt t="5014" x="5680075" y="2265363"/>
          <p14:tracePt t="5030" x="5689600" y="2255838"/>
          <p14:tracePt t="5074" x="5699125" y="2255838"/>
          <p14:tracePt t="5078" x="5708650" y="2246313"/>
          <p14:tracePt t="5090" x="5708650" y="2236788"/>
          <p14:tracePt t="5186" x="5708650" y="2209800"/>
          <p14:tracePt t="5190" x="5708650" y="2200275"/>
          <p14:tracePt t="5202" x="5708650" y="2163763"/>
          <p14:tracePt t="5206" x="5716588" y="2082800"/>
          <p14:tracePt t="5219" x="5745163" y="1908175"/>
          <p14:tracePt t="5223" x="5772150" y="1725613"/>
          <p14:tracePt t="5235" x="5826125" y="1497013"/>
          <p14:tracePt t="5238" x="5872163" y="1270000"/>
          <p14:tracePt t="5251" x="5918200" y="1041400"/>
          <p14:tracePt t="5254" x="5991225" y="803275"/>
          <p14:tracePt t="5271" x="6081713" y="384175"/>
          <p14:tracePt t="5286" x="6110288" y="192088"/>
          <p14:tracePt t="7152" x="5178425" y="1260475"/>
          <p14:tracePt t="7155" x="5278438" y="1973263"/>
          <p14:tracePt t="7168" x="5351463" y="2593975"/>
          <p14:tracePt t="7170" x="5414963" y="3013075"/>
          <p14:tracePt t="7185" x="5461000" y="3241675"/>
          <p14:tracePt t="7186" x="5487988" y="3360738"/>
          <p14:tracePt t="7201" x="5507038" y="3370263"/>
          <p14:tracePt t="7202" x="5534025" y="3370263"/>
          <p14:tracePt t="7217" x="5580063" y="3387725"/>
          <p14:tracePt t="7218" x="5626100" y="3406775"/>
          <p14:tracePt t="7235" x="5735638" y="3451225"/>
          <p14:tracePt t="7247" x="5789613" y="3470275"/>
          <p14:tracePt t="7252" x="5845175" y="3516313"/>
          <p14:tracePt t="7262" x="5899150" y="3625850"/>
          <p14:tracePt t="7268" x="5954713" y="3725863"/>
          <p14:tracePt t="7279" x="5991225" y="3862388"/>
          <p14:tracePt t="7286" x="6008688" y="3981450"/>
          <p14:tracePt t="7295" x="6008688" y="4044950"/>
          <p14:tracePt t="7302" x="5991225" y="4100513"/>
          <p14:tracePt t="7310" x="5945188" y="4146550"/>
          <p14:tracePt t="7314" x="5908675" y="4164013"/>
          <p14:tracePt t="7326" x="5835650" y="4191000"/>
          <p14:tracePt t="7334" x="5772150" y="4200525"/>
          <p14:tracePt t="7342" x="5699125" y="4200525"/>
          <p14:tracePt t="7346" x="5653088" y="4200525"/>
          <p14:tracePt t="7360" x="5616575" y="4200525"/>
          <p14:tracePt t="7362" x="5553075" y="4200525"/>
          <p14:tracePt t="7374" x="5461000" y="4191000"/>
          <p14:tracePt t="7379" x="5351463" y="4164013"/>
          <p14:tracePt t="7390" x="5132388" y="4117975"/>
          <p14:tracePt t="7395" x="4730750" y="4008438"/>
          <p14:tracePt t="7411" x="3479800" y="3743325"/>
          <p14:tracePt t="7422" x="2786063" y="3570288"/>
          <p14:tracePt t="7426" x="2090738" y="3397250"/>
          <p14:tracePt t="7438" x="1423988" y="3205163"/>
          <p14:tracePt t="7442" x="822325" y="3005138"/>
          <p14:tracePt t="7454" x="246063" y="2813050"/>
          <p14:tracePt t="8132" x="803275" y="2647950"/>
          <p14:tracePt t="8144" x="1452563" y="2720975"/>
          <p14:tracePt t="8151" x="2100263" y="2794000"/>
          <p14:tracePt t="8161" x="2703513" y="2840038"/>
          <p14:tracePt t="8167" x="3343275" y="2867025"/>
          <p14:tracePt t="8176" x="3954463" y="2886075"/>
          <p14:tracePt t="8185" x="4484688" y="2886075"/>
          <p14:tracePt t="8192" x="4986338" y="2886075"/>
          <p14:tracePt t="8196" x="5424488" y="2903538"/>
          <p14:tracePt t="8208" x="5808663" y="2949575"/>
          <p14:tracePt t="8212" x="6091238" y="2986088"/>
          <p14:tracePt t="8224" x="6319838" y="3013075"/>
          <p14:tracePt t="8228" x="6483350" y="3059113"/>
          <p14:tracePt t="8240" x="6621463" y="3095625"/>
          <p14:tracePt t="8244" x="6721475" y="3132138"/>
          <p14:tracePt t="8256" x="6813550" y="3178175"/>
          <p14:tracePt t="8261" x="6867525" y="3205163"/>
          <p14:tracePt t="8272" x="6886575" y="3224213"/>
          <p14:tracePt t="8276" x="6904038" y="3241675"/>
          <p14:tracePt t="8288" x="6923088" y="3260725"/>
          <p14:tracePt t="8292" x="6940550" y="3278188"/>
          <p14:tracePt t="8305" x="6959600" y="3297238"/>
          <p14:tracePt t="8308" x="6986588" y="3314700"/>
          <p14:tracePt t="8320" x="6996113" y="3324225"/>
          <p14:tracePt t="8324" x="7013575" y="3333750"/>
          <p14:tracePt t="8336" x="7050088" y="3333750"/>
          <p14:tracePt t="8340" x="7069138" y="3333750"/>
          <p14:tracePt t="8352" x="7096125" y="3341688"/>
          <p14:tracePt t="8356" x="7105650" y="3341688"/>
          <p14:tracePt t="8368" x="7113588" y="3341688"/>
          <p14:tracePt t="8516" x="7113588" y="3351213"/>
          <p14:tracePt t="8528" x="7105650" y="3360738"/>
          <p14:tracePt t="8534" x="7086600" y="3360738"/>
          <p14:tracePt t="8544" x="7086600" y="3370263"/>
          <p14:tracePt t="8550" x="7069138" y="3378200"/>
          <p14:tracePt t="8608" x="7059613" y="3378200"/>
          <p14:tracePt t="8615" x="7040563" y="3378200"/>
          <p14:tracePt t="8624" x="7040563" y="3351213"/>
          <p14:tracePt t="8628" x="7040563" y="3324225"/>
          <p14:tracePt t="8643" x="7040563" y="3287713"/>
          <p14:tracePt t="8644" x="7040563" y="3260725"/>
          <p14:tracePt t="8661" x="7040563" y="3251200"/>
          <p14:tracePt t="8928" x="7040563" y="3260725"/>
          <p14:tracePt t="9252" x="7040563" y="3278188"/>
          <p14:tracePt t="9267" x="7040563" y="3297238"/>
          <p14:tracePt t="9268" x="7040563" y="3305175"/>
          <p14:tracePt t="9282" x="7040563" y="3324225"/>
          <p14:tracePt t="9284" x="7040563" y="3333750"/>
          <p14:tracePt t="9300" x="7040563" y="3341688"/>
          <p14:tracePt t="9316" x="7040563" y="3360738"/>
          <p14:tracePt t="9328" x="7040563" y="3370263"/>
          <p14:tracePt t="9344" x="7040563" y="3387725"/>
          <p14:tracePt t="9350" x="7040563" y="3406775"/>
          <p14:tracePt t="9361" x="7040563" y="3424238"/>
          <p14:tracePt t="9367" x="7040563" y="3443288"/>
          <p14:tracePt t="9378" x="7040563" y="3470275"/>
          <p14:tracePt t="9383" x="7050088" y="3506788"/>
          <p14:tracePt t="9393" x="7050088" y="3533775"/>
          <p14:tracePt t="9398" x="7059613" y="3570288"/>
          <p14:tracePt t="9411" x="7069138" y="3616325"/>
          <p14:tracePt t="9417" x="7096125" y="3670300"/>
          <p14:tracePt t="9428" x="7105650" y="3706813"/>
          <p14:tracePt t="9434" x="7113588" y="3716338"/>
          <p14:tracePt t="9450" x="7113588" y="3725863"/>
          <p14:tracePt t="9570" x="7105650" y="3725863"/>
          <p14:tracePt t="9574" x="7096125" y="3670300"/>
          <p14:tracePt t="9586" x="7050088" y="3533775"/>
          <p14:tracePt t="9590" x="6996113" y="3314700"/>
          <p14:tracePt t="9602" x="6923088" y="3049588"/>
          <p14:tracePt t="9606" x="6867525" y="2794000"/>
          <p14:tracePt t="9618" x="6840538" y="2601913"/>
          <p14:tracePt t="9622" x="6813550" y="2465388"/>
          <p14:tracePt t="9782" x="6813550" y="2428875"/>
          <p14:tracePt t="9794" x="6813550" y="2419350"/>
          <p14:tracePt t="9799" x="6813550" y="2401888"/>
          <p14:tracePt t="9810" x="6813550" y="2374900"/>
          <p14:tracePt t="9816" x="6813550" y="2355850"/>
          <p14:tracePt t="9827" x="6813550" y="2338388"/>
          <p14:tracePt t="9844" x="6813550" y="2309813"/>
          <p14:tracePt t="9849" x="6804025" y="2282825"/>
          <p14:tracePt t="9858" x="6804025" y="2265363"/>
          <p14:tracePt t="9867" x="6784975" y="2236788"/>
          <p14:tracePt t="9874" x="6777038" y="2209800"/>
          <p14:tracePt t="9882" x="6767513" y="2192338"/>
          <p14:tracePt t="9890" x="6757988" y="2192338"/>
          <p14:tracePt t="9894" x="6748463" y="2173288"/>
          <p14:tracePt t="10022" x="6740525" y="2173288"/>
          <p14:tracePt t="10034" x="6721475" y="2173288"/>
          <p14:tracePt t="10038" x="6721475" y="2200275"/>
          <p14:tracePt t="10050" x="6721475" y="2228850"/>
          <p14:tracePt t="10054" x="6721475" y="2265363"/>
          <p14:tracePt t="10068" x="6757988" y="2319338"/>
          <p14:tracePt t="10070" x="6831013" y="2382838"/>
          <p14:tracePt t="10083" x="6923088" y="2438400"/>
          <p14:tracePt t="10086" x="7032625" y="2484438"/>
          <p14:tracePt t="10098" x="7150100" y="2528888"/>
          <p14:tracePt t="10102" x="7251700" y="2547938"/>
          <p14:tracePt t="10115" x="7351713" y="2574925"/>
          <p14:tracePt t="10118" x="7424738" y="2593975"/>
          <p14:tracePt t="10167" x="7424738" y="2538413"/>
          <p14:tracePt t="10185" x="7324725" y="2082800"/>
          <p14:tracePt t="10197" x="7196138" y="1643063"/>
          <p14:tracePt t="10198" x="6986588" y="1168400"/>
          <p14:tracePt t="10210" x="6740525" y="703263"/>
          <p14:tracePt t="10215" x="6492875" y="311150"/>
          <p14:tracePt t="10644" x="4192588" y="119063"/>
          <p14:tracePt t="10650" x="4173538" y="128588"/>
          <p14:tracePt t="10726" x="4156075" y="136525"/>
          <p14:tracePt t="10738" x="4137025" y="136525"/>
          <p14:tracePt t="10742" x="4119563" y="136525"/>
          <p14:tracePt t="10754" x="4110038" y="136525"/>
          <p14:tracePt t="10760" x="4090988" y="136525"/>
          <p14:tracePt t="10770" x="4054475" y="136525"/>
          <p14:tracePt t="10776" x="4000500" y="136525"/>
          <p14:tracePt t="10786" x="3963988" y="128588"/>
          <p14:tracePt t="10790" x="3944938" y="119063"/>
          <p14:tracePt t="10802" x="3927475" y="109538"/>
          <p14:tracePt t="10806" x="3927475" y="100013"/>
          <p14:tracePt t="10834" x="3908425" y="92075"/>
          <p14:tracePt t="10838" x="3898900" y="63500"/>
          <p14:tracePt t="10850" x="3890963" y="9525"/>
          <p14:tracePt t="11376" x="4292600" y="165100"/>
          <p14:tracePt t="11388" x="4438650" y="282575"/>
          <p14:tracePt t="11392" x="4548188" y="428625"/>
          <p14:tracePt t="11404" x="4667250" y="547688"/>
          <p14:tracePt t="11408" x="4776788" y="676275"/>
          <p14:tracePt t="11420" x="4867275" y="803275"/>
          <p14:tracePt t="11425" x="4995863" y="912813"/>
          <p14:tracePt t="11436" x="5114925" y="995363"/>
          <p14:tracePt t="11440" x="5232400" y="1058863"/>
          <p14:tracePt t="11452" x="5370513" y="1095375"/>
          <p14:tracePt t="11456" x="5487988" y="1141413"/>
          <p14:tracePt t="11468" x="5607050" y="1150938"/>
          <p14:tracePt t="11473" x="5689600" y="1160463"/>
          <p14:tracePt t="11484" x="5708650" y="1160463"/>
          <p14:tracePt t="11488" x="5726113" y="1160463"/>
          <p14:tracePt t="11500" x="5753100" y="1160463"/>
          <p14:tracePt t="11504" x="5772150" y="1150938"/>
          <p14:tracePt t="11516" x="5781675" y="1141413"/>
          <p14:tracePt t="11520" x="5808663" y="1114425"/>
          <p14:tracePt t="11532" x="5826125" y="1095375"/>
          <p14:tracePt t="11536" x="5835650" y="1087438"/>
          <p14:tracePt t="11548" x="5854700" y="1077913"/>
          <p14:tracePt t="11552" x="5862638" y="1077913"/>
          <p14:tracePt t="11565" x="5881688" y="1068388"/>
          <p14:tracePt t="11568" x="5891213" y="106838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4A73E-31B3-4E15-BED5-407861DF7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332" y="1321140"/>
            <a:ext cx="7773338" cy="509295"/>
          </a:xfrm>
        </p:spPr>
        <p:txBody>
          <a:bodyPr>
            <a:normAutofit fontScale="90000"/>
          </a:bodyPr>
          <a:lstStyle/>
          <a:p>
            <a:r>
              <a:rPr lang="en-IN" dirty="0"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Clouds</a:t>
            </a:r>
            <a:br>
              <a:rPr lang="en-IN" dirty="0"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</a:br>
            <a:r>
              <a:rPr lang="en-IN" dirty="0"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 shots water.</a:t>
            </a:r>
            <a:endParaRPr lang="en-US" dirty="0"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4C1969D6-1EAD-4BB6-AC84-7559FAD8F653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604" y="4607052"/>
            <a:ext cx="3265131" cy="216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978686-02C9-4147-ABCE-1DA973E66B1E}"/>
              </a:ext>
            </a:extLst>
          </p:cNvPr>
          <p:cNvSpPr txBox="1"/>
          <p:nvPr/>
        </p:nvSpPr>
        <p:spPr>
          <a:xfrm>
            <a:off x="1790775" y="3556977"/>
            <a:ext cx="32651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002060"/>
                </a:solidFill>
              </a:rPr>
              <a:t>Sometimes it will </a:t>
            </a:r>
            <a:r>
              <a:rPr lang="en-IN" sz="1500" dirty="0">
                <a:solidFill>
                  <a:schemeClr val="accent1">
                    <a:lumMod val="50000"/>
                  </a:schemeClr>
                </a:solidFill>
              </a:rPr>
              <a:t>floud </a:t>
            </a:r>
            <a:r>
              <a:rPr lang="en-IN" sz="1500" dirty="0">
                <a:solidFill>
                  <a:schemeClr val="accent3"/>
                </a:solidFill>
              </a:rPr>
              <a:t>because too much </a:t>
            </a:r>
          </a:p>
          <a:p>
            <a:pPr algn="ctr"/>
            <a:r>
              <a:rPr lang="en-US" sz="1500" dirty="0">
                <a:solidFill>
                  <a:schemeClr val="accent5"/>
                </a:solidFill>
              </a:rPr>
              <a:t>Water </a:t>
            </a:r>
            <a:r>
              <a:rPr lang="en-US" sz="1500" dirty="0">
                <a:solidFill>
                  <a:srgbClr val="002060"/>
                </a:solidFill>
              </a:rPr>
              <a:t>may come and </a:t>
            </a:r>
            <a:r>
              <a:rPr lang="en-IN" sz="1500" dirty="0">
                <a:solidFill>
                  <a:schemeClr val="accent4"/>
                </a:solidFill>
              </a:rPr>
              <a:t>won’t have space</a:t>
            </a:r>
          </a:p>
          <a:p>
            <a:pPr algn="ctr"/>
            <a:r>
              <a:rPr lang="en-IN" sz="1500" dirty="0">
                <a:solidFill>
                  <a:srgbClr val="FFFF00"/>
                </a:solidFill>
              </a:rPr>
              <a:t>So it will just stay there </a:t>
            </a:r>
            <a:endParaRPr lang="en-US" sz="1500" dirty="0">
              <a:solidFill>
                <a:srgbClr val="FFFF00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5D28E16-FC49-41C5-AEC7-EB6EEA2510CA}"/>
              </a:ext>
            </a:extLst>
          </p:cNvPr>
          <p:cNvSpPr/>
          <p:nvPr/>
        </p:nvSpPr>
        <p:spPr>
          <a:xfrm rot="2693508">
            <a:off x="4606747" y="1776102"/>
            <a:ext cx="986246" cy="16773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82773-DF7B-448C-A6DB-3F19484441D2}"/>
              </a:ext>
            </a:extLst>
          </p:cNvPr>
          <p:cNvSpPr txBox="1"/>
          <p:nvPr/>
        </p:nvSpPr>
        <p:spPr>
          <a:xfrm>
            <a:off x="7232470" y="3683722"/>
            <a:ext cx="2750201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accent5"/>
                </a:solidFill>
              </a:rPr>
              <a:t>Sometimes </a:t>
            </a:r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water comes </a:t>
            </a:r>
            <a:r>
              <a:rPr lang="en-IN" sz="1400" dirty="0">
                <a:solidFill>
                  <a:schemeClr val="accent5"/>
                </a:solidFill>
              </a:rPr>
              <a:t>from clouds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So </a:t>
            </a:r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sometimes it </a:t>
            </a:r>
            <a:r>
              <a:rPr lang="en-IN" sz="1400" dirty="0">
                <a:solidFill>
                  <a:schemeClr val="accent1">
                    <a:lumMod val="50000"/>
                  </a:schemeClr>
                </a:solidFill>
              </a:rPr>
              <a:t>will have bad whether</a:t>
            </a:r>
          </a:p>
          <a:p>
            <a:pPr algn="ctr"/>
            <a:r>
              <a:rPr lang="en-IN" sz="1350" dirty="0">
                <a:solidFill>
                  <a:srgbClr val="FFFF00"/>
                </a:solidFill>
              </a:rPr>
              <a:t>So it will be a storm </a:t>
            </a:r>
            <a:endParaRPr lang="en-US" sz="1350" dirty="0">
              <a:solidFill>
                <a:srgbClr val="FFFF00"/>
              </a:solidFill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0C72F0A8-C691-441D-9D51-CD352A843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267" y="4572640"/>
            <a:ext cx="3265131" cy="236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69EEAC6-8725-484F-B71E-661D3C396ECB}"/>
              </a:ext>
            </a:extLst>
          </p:cNvPr>
          <p:cNvSpPr/>
          <p:nvPr/>
        </p:nvSpPr>
        <p:spPr>
          <a:xfrm rot="3016351">
            <a:off x="6315016" y="2263626"/>
            <a:ext cx="1671128" cy="9127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0736542"/>
      </p:ext>
    </p:extLst>
  </p:cSld>
  <p:clrMapOvr>
    <a:masterClrMapping/>
  </p:clrMapOvr>
  <p:transition spd="slow" advTm="59661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  <p:bldP spid="10" grpId="0" animBg="1"/>
      <p:bldP spid="5" grpId="0" build="p"/>
      <p:bldP spid="6" grpId="0" animBg="1"/>
    </p:bldLst>
  </p:timing>
  <p:extLst>
    <p:ext uri="{3A86A75C-4F4B-4683-9AE1-C65F6400EC91}">
      <p14:laserTraceLst xmlns:p14="http://schemas.microsoft.com/office/powerpoint/2010/main">
        <p14:tracePtLst>
          <p14:tracePt t="233" x="5918200" y="1068388"/>
          <p14:tracePt t="237" x="5927725" y="1068388"/>
          <p14:tracePt t="250" x="6300788" y="903288"/>
          <p14:tracePt t="256" x="6648450" y="757238"/>
          <p14:tracePt t="265" x="7251700" y="566738"/>
          <p14:tracePt t="271" x="7816850" y="428625"/>
          <p14:tracePt t="281" x="8283575" y="292100"/>
          <p14:tracePt t="290" x="8556625" y="201613"/>
          <p14:tracePt t="297" x="8702675" y="165100"/>
          <p14:tracePt t="300" x="8794750" y="136525"/>
          <p14:tracePt t="1267" x="8804275" y="128588"/>
          <p14:tracePt t="2905" x="8804275" y="119063"/>
          <p14:tracePt t="3175" x="8804275" y="155575"/>
          <p14:tracePt t="3179" x="8767763" y="228600"/>
          <p14:tracePt t="3191" x="8721725" y="328613"/>
          <p14:tracePt t="3195" x="8675688" y="392113"/>
          <p14:tracePt t="3207" x="8621713" y="493713"/>
          <p14:tracePt t="3211" x="8585200" y="611188"/>
          <p14:tracePt t="3223" x="8548688" y="730250"/>
          <p14:tracePt t="3227" x="8502650" y="866775"/>
          <p14:tracePt t="3239" x="8483600" y="968375"/>
          <p14:tracePt t="3242" x="8466138" y="1068388"/>
          <p14:tracePt t="3255" x="8466138" y="1168400"/>
          <p14:tracePt t="3259" x="8466138" y="1250950"/>
          <p14:tracePt t="3271" x="8466138" y="1306513"/>
          <p14:tracePt t="3275" x="8466138" y="1343025"/>
          <p14:tracePt t="3323" x="8475663" y="1343025"/>
          <p14:tracePt t="3337" x="8483600" y="1343025"/>
          <p14:tracePt t="3339" x="8512175" y="1333500"/>
          <p14:tracePt t="3352" x="8556625" y="1287463"/>
          <p14:tracePt t="3355" x="8602663" y="1250950"/>
          <p14:tracePt t="3370" x="8629650" y="1233488"/>
          <p14:tracePt t="3371" x="8694738" y="1196975"/>
          <p14:tracePt t="3387" x="8794750" y="1160463"/>
          <p14:tracePt t="3387" x="8885238" y="1123950"/>
          <p14:tracePt t="3399" x="8977313" y="1087438"/>
          <p14:tracePt t="3404" x="9040813" y="1058863"/>
          <p14:tracePt t="3416" x="9105900" y="1041400"/>
          <p14:tracePt t="3421" x="9113838" y="1031875"/>
          <p14:tracePt t="3495" x="9123363" y="1031875"/>
          <p14:tracePt t="3499" x="9096375" y="1050925"/>
          <p14:tracePt t="3511" x="9040813" y="1095375"/>
          <p14:tracePt t="3515" x="8996363" y="1131888"/>
          <p14:tracePt t="3527" x="8904288" y="1196975"/>
          <p14:tracePt t="3531" x="8785225" y="1277938"/>
          <p14:tracePt t="3543" x="8648700" y="1370013"/>
          <p14:tracePt t="3549" x="8483600" y="1489075"/>
          <p14:tracePt t="3559" x="8301038" y="1635125"/>
          <p14:tracePt t="3563" x="8137525" y="1825625"/>
          <p14:tracePt t="3575" x="7954963" y="2036763"/>
          <p14:tracePt t="3579" x="7808913" y="2219325"/>
          <p14:tracePt t="3591" x="7699375" y="2382838"/>
          <p14:tracePt t="3595" x="7616825" y="2538413"/>
          <p14:tracePt t="3607" x="7561263" y="2667000"/>
          <p14:tracePt t="3611" x="7524750" y="2747963"/>
          <p14:tracePt t="3623" x="7507288" y="2820988"/>
          <p14:tracePt t="3627" x="7507288" y="2867025"/>
          <p14:tracePt t="3639" x="7516813" y="2922588"/>
          <p14:tracePt t="3643" x="7543800" y="2986088"/>
          <p14:tracePt t="3655" x="7589838" y="3032125"/>
          <p14:tracePt t="3659" x="7607300" y="3041650"/>
          <p14:tracePt t="3671" x="7607300" y="3068638"/>
          <p14:tracePt t="3675" x="7616825" y="3105150"/>
          <p14:tracePt t="3687" x="7607300" y="3151188"/>
          <p14:tracePt t="3691" x="7561263" y="3205163"/>
          <p14:tracePt t="3704" x="7470775" y="3287713"/>
          <p14:tracePt t="3707" x="7378700" y="3370263"/>
          <p14:tracePt t="3723" x="7288213" y="3460750"/>
          <p14:tracePt t="3724" x="7178675" y="3543300"/>
          <p14:tracePt t="3737" x="7069138" y="3616325"/>
          <p14:tracePt t="3741" x="6967538" y="3698875"/>
          <p14:tracePt t="3754" x="6877050" y="3762375"/>
          <p14:tracePt t="3757" x="6794500" y="3816350"/>
          <p14:tracePt t="3769" x="6740525" y="3862388"/>
          <p14:tracePt t="3773" x="6694488" y="3889375"/>
          <p14:tracePt t="3789" x="6684963" y="3898900"/>
          <p14:tracePt t="3929" x="6675438" y="3898900"/>
          <p14:tracePt t="3933" x="6675438" y="3889375"/>
          <p14:tracePt t="3945" x="6648450" y="3844925"/>
          <p14:tracePt t="3952" x="6630988" y="3825875"/>
          <p14:tracePt t="3961" x="6602413" y="3808413"/>
          <p14:tracePt t="3965" x="6575425" y="3779838"/>
          <p14:tracePt t="3977" x="6548438" y="3771900"/>
          <p14:tracePt t="3982" x="6529388" y="3752850"/>
          <p14:tracePt t="3993" x="6511925" y="3735388"/>
          <p14:tracePt t="3998" x="6502400" y="3735388"/>
          <p14:tracePt t="4009" x="6492875" y="3716338"/>
          <p14:tracePt t="4015" x="6483350" y="3698875"/>
          <p14:tracePt t="4025" x="6465888" y="3670300"/>
          <p14:tracePt t="4029" x="6456363" y="3643313"/>
          <p14:tracePt t="4041" x="6446838" y="3616325"/>
          <p14:tracePt t="4045" x="6438900" y="3589338"/>
          <p14:tracePt t="4057" x="6419850" y="3533775"/>
          <p14:tracePt t="4061" x="6402388" y="3506788"/>
          <p14:tracePt t="4073" x="6392863" y="3443288"/>
          <p14:tracePt t="4077" x="6365875" y="3378200"/>
          <p14:tracePt t="4089" x="6329363" y="3305175"/>
          <p14:tracePt t="4093" x="6283325" y="3232150"/>
          <p14:tracePt t="4105" x="6227763" y="3141663"/>
          <p14:tracePt t="4109" x="6164263" y="3049588"/>
          <p14:tracePt t="4121" x="6100763" y="2940050"/>
          <p14:tracePt t="4125" x="6018213" y="2840038"/>
          <p14:tracePt t="4137" x="5954713" y="2757488"/>
          <p14:tracePt t="4141" x="5881688" y="2667000"/>
          <p14:tracePt t="4154" x="5789613" y="2593975"/>
          <p14:tracePt t="4157" x="5699125" y="2511425"/>
          <p14:tracePt t="4170" x="5607050" y="2447925"/>
          <p14:tracePt t="4173" x="5516563" y="2382838"/>
          <p14:tracePt t="4186" x="5424488" y="2328863"/>
          <p14:tracePt t="4189" x="5351463" y="2292350"/>
          <p14:tracePt t="4203" x="5305425" y="2265363"/>
          <p14:tracePt t="4205" x="5287963" y="2255838"/>
          <p14:tracePt t="4281" x="5278438" y="2255838"/>
          <p14:tracePt t="4285" x="5268913" y="2255838"/>
          <p14:tracePt t="4297" x="5232400" y="2255838"/>
          <p14:tracePt t="4303" x="5187950" y="2255838"/>
          <p14:tracePt t="4314" x="5159375" y="2265363"/>
          <p14:tracePt t="4320" x="5105400" y="2309813"/>
          <p14:tracePt t="4329" x="5013325" y="2374900"/>
          <p14:tracePt t="4337" x="4913313" y="2419350"/>
          <p14:tracePt t="4345" x="4821238" y="2474913"/>
          <p14:tracePt t="4352" x="4757738" y="2520950"/>
          <p14:tracePt t="4361" x="4703763" y="2557463"/>
          <p14:tracePt t="4370" x="4694238" y="2565400"/>
          <p14:tracePt t="4393" x="4694238" y="2574925"/>
          <p14:tracePt t="4397" x="4684713" y="2593975"/>
          <p14:tracePt t="4409" x="4684713" y="2630488"/>
          <p14:tracePt t="4414" x="4684713" y="2667000"/>
          <p14:tracePt t="4425" x="4684713" y="2703513"/>
          <p14:tracePt t="4430" x="4684713" y="2747963"/>
          <p14:tracePt t="4441" x="4694238" y="2803525"/>
          <p14:tracePt t="4445" x="4711700" y="2857500"/>
          <p14:tracePt t="4457" x="4748213" y="2930525"/>
          <p14:tracePt t="4461" x="4794250" y="2976563"/>
          <p14:tracePt t="4473" x="4840288" y="3013075"/>
          <p14:tracePt t="4477" x="4895850" y="3032125"/>
          <p14:tracePt t="4489" x="4949825" y="3041650"/>
          <p14:tracePt t="4493" x="5013325" y="3041650"/>
          <p14:tracePt t="4505" x="5078413" y="3041650"/>
          <p14:tracePt t="4509" x="5159375" y="3041650"/>
          <p14:tracePt t="4521" x="5241925" y="3041650"/>
          <p14:tracePt t="4525" x="5351463" y="3032125"/>
          <p14:tracePt t="4537" x="5434013" y="3005138"/>
          <p14:tracePt t="4541" x="5507038" y="2968625"/>
          <p14:tracePt t="4554" x="5597525" y="2913063"/>
          <p14:tracePt t="4557" x="5670550" y="2867025"/>
          <p14:tracePt t="4569" x="5726113" y="2820988"/>
          <p14:tracePt t="4573" x="5789613" y="2776538"/>
          <p14:tracePt t="4586" x="5854700" y="2711450"/>
          <p14:tracePt t="4589" x="5927725" y="2647950"/>
          <p14:tracePt t="4604" x="5981700" y="2601913"/>
          <p14:tracePt t="4605" x="6027738" y="2557463"/>
          <p14:tracePt t="4622" x="6073775" y="2520950"/>
          <p14:tracePt t="4623" x="6081713" y="2520950"/>
          <p14:tracePt t="4636" x="6081713" y="2511425"/>
          <p14:tracePt t="4682" x="6073775" y="2520950"/>
          <p14:tracePt t="4687" x="6064250" y="2528888"/>
          <p14:tracePt t="4697" x="6037263" y="2547938"/>
          <p14:tracePt t="4703" x="6008688" y="2565400"/>
          <p14:tracePt t="4714" x="5991225" y="2584450"/>
          <p14:tracePt t="4720" x="5954713" y="2620963"/>
          <p14:tracePt t="4730" x="5908675" y="2667000"/>
          <p14:tracePt t="4736" x="5835650" y="2747963"/>
          <p14:tracePt t="4745" x="5726113" y="2840038"/>
          <p14:tracePt t="4751" x="5616575" y="2930525"/>
          <p14:tracePt t="4761" x="5487988" y="3041650"/>
          <p14:tracePt t="4768" x="5370513" y="3151188"/>
          <p14:tracePt t="4777" x="5260975" y="3260725"/>
          <p14:tracePt t="4781" x="5132388" y="3370263"/>
          <p14:tracePt t="4793" x="5032375" y="3479800"/>
          <p14:tracePt t="4797" x="4932363" y="3570288"/>
          <p14:tracePt t="4809" x="4840288" y="3670300"/>
          <p14:tracePt t="4814" x="4767263" y="3743325"/>
          <p14:tracePt t="4825" x="4757738" y="3752850"/>
          <p14:tracePt t="4831" x="4748213" y="3762375"/>
          <p14:tracePt t="5375" x="4740275" y="3752850"/>
          <p14:tracePt t="5388" x="4721225" y="3743325"/>
          <p14:tracePt t="5391" x="4711700" y="3735388"/>
          <p14:tracePt t="5403" x="4703763" y="3735388"/>
          <p14:tracePt t="5407" x="4694238" y="3725863"/>
          <p14:tracePt t="5420" x="4684713" y="3725863"/>
          <p14:tracePt t="5423" x="4667250" y="3716338"/>
          <p14:tracePt t="5563" x="4657725" y="3716338"/>
          <p14:tracePt t="5567" x="4638675" y="3706813"/>
          <p14:tracePt t="5579" x="4621213" y="3706813"/>
          <p14:tracePt t="5586" x="4602163" y="3706813"/>
          <p14:tracePt t="5596" x="4584700" y="3706813"/>
          <p14:tracePt t="5603" x="4575175" y="3706813"/>
          <p14:tracePt t="5611" x="4565650" y="3706813"/>
          <p14:tracePt t="5618" x="4557713" y="3706813"/>
          <p14:tracePt t="7888" x="4548188" y="3706813"/>
          <p14:tracePt t="7903" x="4565650" y="3706813"/>
          <p14:tracePt t="7907" x="4584700" y="3706813"/>
          <p14:tracePt t="7919" x="4648200" y="3706813"/>
          <p14:tracePt t="7923" x="4740275" y="3670300"/>
          <p14:tracePt t="7935" x="4830763" y="3616325"/>
          <p14:tracePt t="7939" x="4903788" y="3570288"/>
          <p14:tracePt t="7952" x="4959350" y="3533775"/>
          <p14:tracePt t="7955" x="5022850" y="3497263"/>
          <p14:tracePt t="7967" x="5022850" y="3487738"/>
          <p14:tracePt t="8016" x="5032375" y="3487738"/>
          <p14:tracePt t="8313" x="5032375" y="3451225"/>
          <p14:tracePt t="8317" x="5022850" y="3406775"/>
          <p14:tracePt t="8329" x="5005388" y="3378200"/>
          <p14:tracePt t="8335" x="5005388" y="3370263"/>
          <p14:tracePt t="8348" x="4995863" y="3360738"/>
          <p14:tracePt t="8398" x="5005388" y="3351213"/>
          <p14:tracePt t="8410" x="5022850" y="3360738"/>
          <p14:tracePt t="8416" x="5041900" y="3370263"/>
          <p14:tracePt t="8457" x="5041900" y="3378200"/>
          <p14:tracePt t="8793" x="5049838" y="3378200"/>
          <p14:tracePt t="8797" x="5078413" y="3370263"/>
          <p14:tracePt t="8810" x="5105400" y="3360738"/>
          <p14:tracePt t="8817" x="5132388" y="3341688"/>
          <p14:tracePt t="8825" x="5178425" y="3324225"/>
          <p14:tracePt t="8834" x="5205413" y="3314700"/>
          <p14:tracePt t="8841" x="5251450" y="3278188"/>
          <p14:tracePt t="8845" x="5268913" y="3260725"/>
          <p14:tracePt t="8857" x="5287963" y="3241675"/>
          <p14:tracePt t="8861" x="5314950" y="3214688"/>
          <p14:tracePt t="8873" x="5324475" y="3205163"/>
          <p14:tracePt t="8877" x="5324475" y="3195638"/>
          <p14:tracePt t="8889" x="5334000" y="3159125"/>
          <p14:tracePt t="8894" x="5334000" y="3141663"/>
          <p14:tracePt t="8911" x="5334000" y="3095625"/>
          <p14:tracePt t="8913" x="5334000" y="3041650"/>
          <p14:tracePt t="8921" x="5334000" y="3005138"/>
          <p14:tracePt t="8925" x="5334000" y="2940050"/>
          <p14:tracePt t="8937" x="5314950" y="2840038"/>
          <p14:tracePt t="8941" x="5278438" y="2720975"/>
          <p14:tracePt t="8953" x="5224463" y="2565400"/>
          <p14:tracePt t="8957" x="5114925" y="2382838"/>
          <p14:tracePt t="8969" x="4949825" y="2146300"/>
          <p14:tracePt t="8973" x="4675188" y="1798638"/>
          <p14:tracePt t="8985" x="4338638" y="1423988"/>
          <p14:tracePt t="8989" x="3917950" y="1050925"/>
          <p14:tracePt t="9001" x="3424238" y="739775"/>
          <p14:tracePt t="9005" x="2840038" y="474663"/>
          <p14:tracePt t="9017" x="2136775" y="274638"/>
          <p14:tracePt t="9021" x="1379538" y="100013"/>
          <p14:tracePt t="9293" x="3698875" y="374650"/>
          <p14:tracePt t="9305" x="3854450" y="639763"/>
          <p14:tracePt t="9310" x="3990975" y="949325"/>
          <p14:tracePt t="9321" x="4137025" y="1296988"/>
          <p14:tracePt t="9327" x="4273550" y="1616075"/>
          <p14:tracePt t="9337" x="4411663" y="1935163"/>
          <p14:tracePt t="9341" x="4521200" y="2182813"/>
          <p14:tracePt t="9353" x="4594225" y="2365375"/>
          <p14:tracePt t="9357" x="4648200" y="2501900"/>
          <p14:tracePt t="9369" x="4657725" y="2520950"/>
          <p14:tracePt t="9421" x="4648200" y="2474913"/>
          <p14:tracePt t="9433" x="4611688" y="2419350"/>
          <p14:tracePt t="9437" x="4575175" y="2328863"/>
          <p14:tracePt t="9449" x="4538663" y="2255838"/>
          <p14:tracePt t="9453" x="4502150" y="2200275"/>
          <p14:tracePt t="9466" x="4502150" y="2182813"/>
          <p14:tracePt t="9498" x="4511675" y="2173288"/>
          <p14:tracePt t="9515" x="4548188" y="2182813"/>
          <p14:tracePt t="9517" x="4667250" y="2209800"/>
          <p14:tracePt t="9530" x="4876800" y="2255838"/>
          <p14:tracePt t="9533" x="5260975" y="2292350"/>
          <p14:tracePt t="9545" x="5745163" y="2338388"/>
          <p14:tracePt t="9552" x="6283325" y="2355850"/>
          <p14:tracePt t="9561" x="6813550" y="2355850"/>
          <p14:tracePt t="9567" x="7388225" y="2346325"/>
          <p14:tracePt t="9577" x="7908925" y="2273300"/>
          <p14:tracePt t="9583" x="8356600" y="2236788"/>
          <p14:tracePt t="9593" x="8675688" y="2200275"/>
          <p14:tracePt t="9599" x="8894763" y="2163763"/>
          <p14:tracePt t="9610" x="9023350" y="2136775"/>
          <p14:tracePt t="9615" x="9032875" y="2136775"/>
          <p14:tracePt t="9627" x="9040813" y="2127250"/>
          <p14:tracePt t="9657" x="9032875" y="2127250"/>
          <p14:tracePt t="9661" x="8996363" y="2127250"/>
          <p14:tracePt t="9673" x="8931275" y="2127250"/>
          <p14:tracePt t="9677" x="8821738" y="2127250"/>
          <p14:tracePt t="9689" x="8639175" y="2100263"/>
          <p14:tracePt t="9693" x="8356600" y="2082800"/>
          <p14:tracePt t="9705" x="8018463" y="2063750"/>
          <p14:tracePt t="9710" x="7634288" y="2046288"/>
          <p14:tracePt t="9723" x="7305675" y="2046288"/>
          <p14:tracePt t="9727" x="7069138" y="2046288"/>
          <p14:tracePt t="9739" x="6886575" y="2046288"/>
          <p14:tracePt t="9743" x="6777038" y="2046288"/>
          <p14:tracePt t="9755" x="6684963" y="2036763"/>
          <p14:tracePt t="9760" x="6675438" y="2036763"/>
          <p14:tracePt t="9771" x="6675438" y="2027238"/>
          <p14:tracePt t="9787" x="6667500" y="2009775"/>
          <p14:tracePt t="9803" x="6657975" y="1981200"/>
          <p14:tracePt t="9807" x="6638925" y="1944688"/>
          <p14:tracePt t="9819" x="6594475" y="1898650"/>
          <p14:tracePt t="9822" x="6548438" y="1835150"/>
          <p14:tracePt t="9835" x="6511925" y="1798638"/>
          <p14:tracePt t="9839" x="6465888" y="1752600"/>
          <p14:tracePt t="9851" x="6456363" y="1735138"/>
          <p14:tracePt t="9855" x="6456363" y="1716088"/>
          <p14:tracePt t="9867" x="6456363" y="1708150"/>
          <p14:tracePt t="9979" x="6456363" y="1698625"/>
          <p14:tracePt t="10176" x="6483350" y="1671638"/>
          <p14:tracePt t="10187" x="6511925" y="1652588"/>
          <p14:tracePt t="10191" x="6594475" y="1606550"/>
          <p14:tracePt t="10203" x="6675438" y="1543050"/>
          <p14:tracePt t="10207" x="6784975" y="1479550"/>
          <p14:tracePt t="10219" x="6894513" y="1406525"/>
          <p14:tracePt t="10223" x="6977063" y="1360488"/>
          <p14:tracePt t="10235" x="7059613" y="1306513"/>
          <p14:tracePt t="10239" x="7069138" y="1287463"/>
          <p14:tracePt t="10251" x="7077075" y="1287463"/>
          <p14:tracePt t="10271" x="7069138" y="1287463"/>
          <p14:tracePt t="10283" x="7004050" y="1287463"/>
          <p14:tracePt t="10287" x="6867525" y="1287463"/>
          <p14:tracePt t="10299" x="6711950" y="1287463"/>
          <p14:tracePt t="10303" x="6529388" y="1287463"/>
          <p14:tracePt t="10315" x="6365875" y="1306513"/>
          <p14:tracePt t="10321" x="6227763" y="1333500"/>
          <p14:tracePt t="10338" x="5991225" y="1406525"/>
          <p14:tracePt t="10347" x="5908675" y="1443038"/>
          <p14:tracePt t="10353" x="5845175" y="1470025"/>
          <p14:tracePt t="10365" x="5835650" y="1489075"/>
          <p14:tracePt t="10367" x="5818188" y="1506538"/>
          <p14:tracePt t="10380" x="5818188" y="1533525"/>
          <p14:tracePt t="10398" x="5835650" y="1533525"/>
          <p14:tracePt t="10399" x="5845175" y="1533525"/>
          <p14:tracePt t="10415" x="5854700" y="1552575"/>
          <p14:tracePt t="10415" x="5854700" y="1562100"/>
          <p14:tracePt t="10431" x="5854700" y="1579563"/>
          <p14:tracePt t="10443" x="5854700" y="1606550"/>
          <p14:tracePt t="10448" x="5854700" y="1643063"/>
          <p14:tracePt t="10459" x="5845175" y="1671638"/>
          <p14:tracePt t="10465" x="5835650" y="1708150"/>
          <p14:tracePt t="10475" x="5835650" y="1762125"/>
          <p14:tracePt t="10481" x="5835650" y="1808163"/>
          <p14:tracePt t="10492" x="5835650" y="1854200"/>
          <p14:tracePt t="10498" x="5854700" y="1854200"/>
          <p14:tracePt t="10507" x="5862638" y="1854200"/>
          <p14:tracePt t="10511" x="5891213" y="1854200"/>
          <p14:tracePt t="10523" x="5918200" y="1854200"/>
          <p14:tracePt t="10531" x="5945188" y="1854200"/>
          <p14:tracePt t="10539" x="5981700" y="1835150"/>
          <p14:tracePt t="10542" x="6045200" y="1808163"/>
          <p14:tracePt t="10555" x="6118225" y="1752600"/>
          <p14:tracePt t="10559" x="6173788" y="1708150"/>
          <p14:tracePt t="10571" x="6237288" y="1662113"/>
          <p14:tracePt t="10576" x="6256338" y="1643063"/>
          <p14:tracePt t="10587" x="6264275" y="1635125"/>
          <p14:tracePt t="10592" x="6264275" y="1625600"/>
          <p14:tracePt t="10715" x="6264275" y="1652588"/>
          <p14:tracePt t="10719" x="6264275" y="1662113"/>
          <p14:tracePt t="10731" x="6300788" y="1698625"/>
          <p14:tracePt t="10735" x="6329363" y="1716088"/>
          <p14:tracePt t="10747" x="6373813" y="1735138"/>
          <p14:tracePt t="10751" x="6410325" y="1752600"/>
          <p14:tracePt t="10764" x="6465888" y="1771650"/>
          <p14:tracePt t="10767" x="6475413" y="1771650"/>
          <p14:tracePt t="10816" x="6483350" y="1771650"/>
          <p14:tracePt t="10875" x="6456363" y="1771650"/>
          <p14:tracePt t="10879" x="6446838" y="1771650"/>
          <p14:tracePt t="10892" x="6419850" y="1771650"/>
          <p14:tracePt t="10900" x="6329363" y="1771650"/>
          <p14:tracePt t="10907" x="6200775" y="1771650"/>
          <p14:tracePt t="10916" x="6054725" y="1771650"/>
          <p14:tracePt t="10923" x="5891213" y="1771650"/>
          <p14:tracePt t="10932" x="5726113" y="1771650"/>
          <p14:tracePt t="10939" x="5561013" y="1771650"/>
          <p14:tracePt t="10943" x="5434013" y="1789113"/>
          <p14:tracePt t="10955" x="5278438" y="1817688"/>
          <p14:tracePt t="10959" x="5151438" y="1825625"/>
          <p14:tracePt t="10971" x="5013325" y="1854200"/>
          <p14:tracePt t="10975" x="4913313" y="1881188"/>
          <p14:tracePt t="10987" x="4830763" y="1908175"/>
          <p14:tracePt t="10992" x="4757738" y="1927225"/>
          <p14:tracePt t="11003" x="4703763" y="1954213"/>
          <p14:tracePt t="11007" x="4694238" y="1973263"/>
          <p14:tracePt t="11019" x="4694238" y="2000250"/>
          <p14:tracePt t="11023" x="4694238" y="2009775"/>
          <p14:tracePt t="11035" x="4694238" y="2017713"/>
          <p14:tracePt t="11083" x="4694238" y="2027238"/>
          <p14:tracePt t="11099" x="4711700" y="2027238"/>
          <p14:tracePt t="11103" x="4794250" y="2000250"/>
          <p14:tracePt t="11115" x="4940300" y="1963738"/>
          <p14:tracePt t="11119" x="5159375" y="1898650"/>
          <p14:tracePt t="11131" x="5487988" y="1817688"/>
          <p14:tracePt t="11135" x="5845175" y="1762125"/>
          <p14:tracePt t="11147" x="6200775" y="1698625"/>
          <p14:tracePt t="11150" x="6557963" y="1643063"/>
          <p14:tracePt t="11165" x="6840538" y="1606550"/>
          <p14:tracePt t="11167" x="7059613" y="1570038"/>
          <p14:tracePt t="11180" x="7178675" y="1562100"/>
          <p14:tracePt t="11183" x="7196138" y="1562100"/>
          <p14:tracePt t="11215" x="7178675" y="1562100"/>
          <p14:tracePt t="11230" x="7159625" y="1562100"/>
          <p14:tracePt t="11233" x="7113588" y="1562100"/>
          <p14:tracePt t="11247" x="7086600" y="1562100"/>
          <p14:tracePt t="11249" x="7040563" y="1570038"/>
          <p14:tracePt t="11266" x="6931025" y="1606550"/>
          <p14:tracePt t="11280" x="6858000" y="1643063"/>
          <p14:tracePt t="11280" x="6777038" y="1679575"/>
          <p14:tracePt t="11297" x="6584950" y="1744663"/>
          <p14:tracePt t="11309" x="6502400" y="1762125"/>
          <p14:tracePt t="11313" x="6429375" y="1798638"/>
          <p14:tracePt t="11325" x="6319838" y="1844675"/>
          <p14:tracePt t="11331" x="6200775" y="1881188"/>
          <p14:tracePt t="11341" x="6081713" y="1917700"/>
          <p14:tracePt t="11348" x="5964238" y="1944688"/>
          <p14:tracePt t="11358" x="5881688" y="1973263"/>
          <p14:tracePt t="11363" x="5808663" y="2000250"/>
          <p14:tracePt t="11373" x="5735638" y="2017713"/>
          <p14:tracePt t="11380" x="5726113" y="2027238"/>
          <p14:tracePt t="11421" x="5708650" y="2054225"/>
          <p14:tracePt t="11425" x="5699125" y="2054225"/>
          <p14:tracePt t="11437" x="5670550" y="2119313"/>
          <p14:tracePt t="11442" x="5616575" y="2255838"/>
          <p14:tracePt t="11453" x="5561013" y="2401888"/>
          <p14:tracePt t="11458" x="5516563" y="2593975"/>
          <p14:tracePt t="11469" x="5470525" y="2820988"/>
          <p14:tracePt t="11475" x="5434013" y="3041650"/>
          <p14:tracePt t="11485" x="5407025" y="3232150"/>
          <p14:tracePt t="11489" x="5387975" y="3397250"/>
          <p14:tracePt t="11501" x="5378450" y="3524250"/>
          <p14:tracePt t="11505" x="5378450" y="3625850"/>
          <p14:tracePt t="11517" x="5378450" y="3689350"/>
          <p14:tracePt t="11521" x="5378450" y="3698875"/>
          <p14:tracePt t="11533" x="5378450" y="3706813"/>
          <p14:tracePt t="11565" x="5387975" y="3706813"/>
          <p14:tracePt t="11569" x="5387975" y="3698875"/>
          <p14:tracePt t="11581" x="5387975" y="3643313"/>
          <p14:tracePt t="11585" x="5397500" y="3606800"/>
          <p14:tracePt t="11597" x="5397500" y="3570288"/>
          <p14:tracePt t="11601" x="5407025" y="3533775"/>
          <p14:tracePt t="11613" x="5414963" y="3506788"/>
          <p14:tracePt t="11617" x="5434013" y="3470275"/>
          <p14:tracePt t="11630" x="5443538" y="3414713"/>
          <p14:tracePt t="11633" x="5461000" y="3370263"/>
          <p14:tracePt t="11647" x="5480050" y="3333750"/>
          <p14:tracePt t="11649" x="5497513" y="3287713"/>
          <p14:tracePt t="11663" x="5516563" y="3278188"/>
          <p14:tracePt t="11665" x="5534025" y="3260725"/>
          <p14:tracePt t="11679" x="5553075" y="3232150"/>
          <p14:tracePt t="11681" x="5570538" y="3214688"/>
          <p14:tracePt t="11697" x="5580063" y="3187700"/>
          <p14:tracePt t="11698" x="5597525" y="3168650"/>
          <p14:tracePt t="11710" x="5607050" y="3114675"/>
          <p14:tracePt t="11714" x="5626100" y="3086100"/>
          <p14:tracePt t="11726" x="5670550" y="3032125"/>
          <p14:tracePt t="11730" x="5753100" y="2930525"/>
          <p14:tracePt t="11741" x="5845175" y="2803525"/>
          <p14:tracePt t="11745" x="5981700" y="2638425"/>
          <p14:tracePt t="11758" x="6154738" y="2447925"/>
          <p14:tracePt t="11764" x="6329363" y="2236788"/>
          <p14:tracePt t="11774" x="6475413" y="2054225"/>
          <p14:tracePt t="11778" x="6584950" y="1935163"/>
          <p14:tracePt t="11789" x="6684963" y="1825625"/>
          <p14:tracePt t="11796" x="6748463" y="1752600"/>
          <p14:tracePt t="11805" x="6748463" y="1744663"/>
          <p14:tracePt t="11853" x="6740525" y="1744663"/>
          <p14:tracePt t="11858" x="6731000" y="1744663"/>
          <p14:tracePt t="11869" x="6721475" y="1789113"/>
          <p14:tracePt t="11874" x="6684963" y="1844675"/>
          <p14:tracePt t="11887" x="6638925" y="1898650"/>
          <p14:tracePt t="11889" x="6621463" y="1927225"/>
          <p14:tracePt t="11907" x="6557963" y="2017713"/>
          <p14:tracePt t="11917" x="6511925" y="2073275"/>
          <p14:tracePt t="11921" x="6483350" y="2119313"/>
          <p14:tracePt t="11933" x="6438900" y="2163763"/>
          <p14:tracePt t="11937" x="6392863" y="2209800"/>
          <p14:tracePt t="11949" x="6329363" y="2265363"/>
          <p14:tracePt t="11953" x="6256338" y="2328863"/>
          <p14:tracePt t="11965" x="6183313" y="2392363"/>
          <p14:tracePt t="11969" x="6100763" y="2465388"/>
          <p14:tracePt t="11981" x="6027738" y="2547938"/>
          <p14:tracePt t="11985" x="5964238" y="2638425"/>
          <p14:tracePt t="11998" x="5899150" y="2730500"/>
          <p14:tracePt t="12001" x="5845175" y="2803525"/>
          <p14:tracePt t="12014" x="5808663" y="2876550"/>
          <p14:tracePt t="12017" x="5762625" y="2949575"/>
          <p14:tracePt t="12030" x="5708650" y="3022600"/>
          <p14:tracePt t="12033" x="5680075" y="3078163"/>
          <p14:tracePt t="12047" x="5634038" y="3141663"/>
          <p14:tracePt t="12049" x="5597525" y="3214688"/>
          <p14:tracePt t="12063" x="5561013" y="3268663"/>
          <p14:tracePt t="12065" x="5524500" y="3341688"/>
          <p14:tracePt t="12079" x="5487988" y="3414713"/>
          <p14:tracePt t="12081" x="5451475" y="3487738"/>
          <p14:tracePt t="12096" x="5424488" y="3560763"/>
          <p14:tracePt t="12097" x="5407025" y="3597275"/>
          <p14:tracePt t="12109" x="5397500" y="3633788"/>
          <p14:tracePt t="12114" x="5387975" y="3652838"/>
          <p14:tracePt t="12125" x="5378450" y="3670300"/>
          <p14:tracePt t="12130" x="5378450" y="3679825"/>
          <p14:tracePt t="12530" x="5351463" y="3689350"/>
          <p14:tracePt t="12541" x="5341938" y="3689350"/>
          <p14:tracePt t="12546" x="5334000" y="3689350"/>
          <p14:tracePt t="13295" x="5314950" y="3662363"/>
          <p14:tracePt t="13299" x="5297488" y="3643313"/>
          <p14:tracePt t="13313" x="5241925" y="3560763"/>
          <p14:tracePt t="13315" x="5178425" y="3443288"/>
          <p14:tracePt t="13327" x="5086350" y="3287713"/>
          <p14:tracePt t="13331" x="4986338" y="3122613"/>
          <p14:tracePt t="13346" x="4903788" y="2986088"/>
          <p14:tracePt t="13347" x="4821238" y="2849563"/>
          <p14:tracePt t="13361" x="4767263" y="2693988"/>
          <p14:tracePt t="13363" x="4711700" y="2574925"/>
          <p14:tracePt t="13379" x="4675188" y="2465388"/>
          <p14:tracePt t="13379" x="4648200" y="2401888"/>
          <p14:tracePt t="13391" x="4630738" y="2346325"/>
          <p14:tracePt t="13397" x="4630738" y="2338388"/>
          <p14:tracePt t="13407" x="4621213" y="2328863"/>
          <p14:tracePt t="13567" x="4621213" y="2338388"/>
          <p14:tracePt t="13583" x="4611688" y="2365375"/>
          <p14:tracePt t="13587" x="4594225" y="2419350"/>
          <p14:tracePt t="13599" x="4548188" y="2520950"/>
          <p14:tracePt t="13603" x="4492625" y="2638425"/>
          <p14:tracePt t="13615" x="4429125" y="2767013"/>
          <p14:tracePt t="13619" x="4365625" y="2903538"/>
          <p14:tracePt t="13631" x="4292600" y="3022600"/>
          <p14:tracePt t="13635" x="4237038" y="3141663"/>
          <p14:tracePt t="13647" x="4200525" y="3260725"/>
          <p14:tracePt t="13651" x="4146550" y="3370263"/>
          <p14:tracePt t="13663" x="4110038" y="3451225"/>
          <p14:tracePt t="13667" x="4083050" y="3552825"/>
          <p14:tracePt t="13680" x="4064000" y="3625850"/>
          <p14:tracePt t="13683" x="4054475" y="3679825"/>
          <p14:tracePt t="13695" x="4044950" y="3716338"/>
          <p14:tracePt t="13699" x="4044950" y="3752850"/>
          <p14:tracePt t="13712" x="4044950" y="3762375"/>
          <p14:tracePt t="13715" x="4044950" y="3771900"/>
          <p14:tracePt t="13728" x="4044950" y="3779838"/>
          <p14:tracePt t="14045" x="4044950" y="3771900"/>
          <p14:tracePt t="14061" x="4044950" y="3735388"/>
          <p14:tracePt t="14062" x="4037013" y="3698875"/>
          <p14:tracePt t="14073" x="4017963" y="3662363"/>
          <p14:tracePt t="14079" x="3990975" y="3616325"/>
          <p14:tracePt t="14090" x="3971925" y="3589338"/>
          <p14:tracePt t="14097" x="3954463" y="3560763"/>
          <p14:tracePt t="14106" x="3944938" y="3560763"/>
          <p14:tracePt t="14111" x="3935413" y="3560763"/>
          <p14:tracePt t="14128" x="3927475" y="3560763"/>
          <p14:tracePt t="14137" x="3917950" y="3560763"/>
          <p14:tracePt t="14145" x="3908425" y="3560763"/>
          <p14:tracePt t="14153" x="3898900" y="3560763"/>
          <p14:tracePt t="14160" x="3890963" y="3560763"/>
          <p14:tracePt t="14169" x="3871913" y="3560763"/>
          <p14:tracePt t="14185" x="3862388" y="3560763"/>
          <p14:tracePt t="14189" x="3854450" y="3560763"/>
          <p14:tracePt t="14201" x="3844925" y="3560763"/>
          <p14:tracePt t="14217" x="3835400" y="3560763"/>
          <p14:tracePt t="14233" x="3835400" y="3570288"/>
          <p14:tracePt t="14249" x="3825875" y="3589338"/>
          <p14:tracePt t="14253" x="3817938" y="3597275"/>
          <p14:tracePt t="14265" x="3808413" y="3606800"/>
          <p14:tracePt t="14269" x="3798888" y="3616325"/>
          <p14:tracePt t="14281" x="3789363" y="3643313"/>
          <p14:tracePt t="14284" x="3771900" y="3662363"/>
          <p14:tracePt t="14297" x="3752850" y="3689350"/>
          <p14:tracePt t="14301" x="3735388" y="3716338"/>
          <p14:tracePt t="14313" x="3716338" y="3743325"/>
          <p14:tracePt t="14317" x="3698875" y="3762375"/>
          <p14:tracePt t="14330" x="3662363" y="3798888"/>
          <p14:tracePt t="14333" x="3635375" y="3844925"/>
          <p14:tracePt t="14345" x="3606800" y="3871913"/>
          <p14:tracePt t="14349" x="3579813" y="3889375"/>
          <p14:tracePt t="14361" x="3533775" y="3917950"/>
          <p14:tracePt t="14365" x="3506788" y="3935413"/>
          <p14:tracePt t="14378" x="3452813" y="3971925"/>
          <p14:tracePt t="14381" x="3397250" y="4017963"/>
          <p14:tracePt t="14394" x="3278188" y="4081463"/>
          <p14:tracePt t="14397" x="3151188" y="4154488"/>
          <p14:tracePt t="14411" x="3032125" y="4237038"/>
          <p14:tracePt t="14413" x="2913063" y="4319588"/>
          <p14:tracePt t="14428" x="2822575" y="4392613"/>
          <p14:tracePt t="14429" x="2740025" y="4483100"/>
          <p14:tracePt t="14443" x="2703513" y="4556125"/>
          <p14:tracePt t="14445" x="2676525" y="4648200"/>
          <p14:tracePt t="14457" x="2667000" y="4748213"/>
          <p14:tracePt t="14462" x="2667000" y="4840288"/>
          <p14:tracePt t="14473" x="2667000" y="4940300"/>
          <p14:tracePt t="14478" x="2667000" y="5022850"/>
          <p14:tracePt t="14489" x="2667000" y="5076825"/>
          <p14:tracePt t="14494" x="2667000" y="5095875"/>
          <p14:tracePt t="14506" x="2676525" y="5105400"/>
          <p14:tracePt t="14697" x="2676525" y="5095875"/>
          <p14:tracePt t="14701" x="2676525" y="5086350"/>
          <p14:tracePt t="14713" x="2676525" y="5076825"/>
          <p14:tracePt t="14873" x="2676525" y="5068888"/>
          <p14:tracePt t="15809" x="2647950" y="5040313"/>
          <p14:tracePt t="15819" x="2640013" y="5032375"/>
          <p14:tracePt t="15826" x="2630488" y="5013325"/>
          <p14:tracePt t="15835" x="2611438" y="4986338"/>
          <p14:tracePt t="15839" x="2593975" y="4959350"/>
          <p14:tracePt t="15851" x="2557463" y="4930775"/>
          <p14:tracePt t="15856" x="2530475" y="4903788"/>
          <p14:tracePt t="15867" x="2511425" y="4884738"/>
          <p14:tracePt t="15872" x="2484438" y="4848225"/>
          <p14:tracePt t="15883" x="2457450" y="4821238"/>
          <p14:tracePt t="15888" x="2428875" y="4794250"/>
          <p14:tracePt t="15904" x="2382838" y="4748213"/>
          <p14:tracePt t="15915" x="2346325" y="4721225"/>
          <p14:tracePt t="15918" x="2328863" y="4702175"/>
          <p14:tracePt t="15931" x="2301875" y="4684713"/>
          <p14:tracePt t="15935" x="2292350" y="4675188"/>
          <p14:tracePt t="15947" x="2273300" y="4657725"/>
          <p14:tracePt t="15951" x="2273300" y="4648200"/>
          <p14:tracePt t="15963" x="2255838" y="4629150"/>
          <p14:tracePt t="15967" x="2255838" y="4621213"/>
          <p14:tracePt t="15979" x="2246313" y="4602163"/>
          <p14:tracePt t="15983" x="2246313" y="4592638"/>
          <p14:tracePt t="15995" x="2236788" y="4575175"/>
          <p14:tracePt t="16000" x="2228850" y="4556125"/>
          <p14:tracePt t="16011" x="2219325" y="4519613"/>
          <p14:tracePt t="16015" x="2219325" y="4502150"/>
          <p14:tracePt t="16027" x="2209800" y="4465638"/>
          <p14:tracePt t="16031" x="2200275" y="4410075"/>
          <p14:tracePt t="16043" x="2192338" y="4383088"/>
          <p14:tracePt t="16047" x="2182813" y="4337050"/>
          <p14:tracePt t="16060" x="2173288" y="4264025"/>
          <p14:tracePt t="16063" x="2163763" y="4191000"/>
          <p14:tracePt t="16076" x="2146300" y="4127500"/>
          <p14:tracePt t="16079" x="2136775" y="4054475"/>
          <p14:tracePt t="16094" x="2119313" y="4000500"/>
          <p14:tracePt t="16095" x="2109788" y="3963988"/>
          <p14:tracePt t="16110" x="2109788" y="3927475"/>
          <p14:tracePt t="16111" x="2100263" y="3898900"/>
          <p14:tracePt t="16126" x="2090738" y="3889375"/>
          <p14:tracePt t="16399" x="2100263" y="3881438"/>
          <p14:tracePt t="16411" x="2136775" y="3844925"/>
          <p14:tracePt t="16415" x="2182813" y="3825875"/>
          <p14:tracePt t="16428" x="2236788" y="3789363"/>
          <p14:tracePt t="16431" x="2265363" y="3762375"/>
          <p14:tracePt t="16443" x="2292350" y="3743325"/>
          <p14:tracePt t="16447" x="2309813" y="3725863"/>
          <p14:tracePt t="16460" x="2328863" y="3716338"/>
          <p14:tracePt t="16463" x="2338388" y="3706813"/>
          <p14:tracePt t="16477" x="2338388" y="3698875"/>
          <p14:tracePt t="16604" x="2346325" y="3689350"/>
          <p14:tracePt t="16621" x="2355850" y="3689350"/>
          <p14:tracePt t="16626" x="2365375" y="3679825"/>
          <p14:tracePt t="16925" x="2365375" y="3706813"/>
          <p14:tracePt t="16929" x="2365375" y="3743325"/>
          <p14:tracePt t="16942" x="2365375" y="3779838"/>
          <p14:tracePt t="16945" x="2355850" y="3835400"/>
          <p14:tracePt t="16960" x="2355850" y="3889375"/>
          <p14:tracePt t="16961" x="2355850" y="3927475"/>
          <p14:tracePt t="16975" x="2355850" y="3963988"/>
          <p14:tracePt t="16977" x="2355850" y="3990975"/>
          <p14:tracePt t="16992" x="2355850" y="4008438"/>
          <p14:tracePt t="16993" x="2355850" y="4017963"/>
          <p14:tracePt t="17009" x="2355850" y="4027488"/>
          <p14:tracePt t="17234" x="2365375" y="4027488"/>
          <p14:tracePt t="17246" x="2392363" y="4008438"/>
          <p14:tracePt t="17249" x="2401888" y="4000500"/>
          <p14:tracePt t="17261" x="2401888" y="3990975"/>
          <p14:tracePt t="17265" x="2419350" y="3981450"/>
          <p14:tracePt t="17277" x="2428875" y="3963988"/>
          <p14:tracePt t="17281" x="2438400" y="3954463"/>
          <p14:tracePt t="17293" x="2438400" y="3944938"/>
          <p14:tracePt t="17297" x="2457450" y="3927475"/>
          <p14:tracePt t="17325" x="2457450" y="3917950"/>
          <p14:tracePt t="17405" x="2465388" y="3917950"/>
          <p14:tracePt t="17423" x="2501900" y="3917950"/>
          <p14:tracePt t="17425" x="2547938" y="3917950"/>
          <p14:tracePt t="17437" x="2574925" y="3917950"/>
          <p14:tracePt t="17443" x="2630488" y="3908425"/>
          <p14:tracePt t="17453" x="2693988" y="3889375"/>
          <p14:tracePt t="17460" x="2786063" y="3871913"/>
          <p14:tracePt t="17470" x="2867025" y="3835400"/>
          <p14:tracePt t="17476" x="2968625" y="3808413"/>
          <p14:tracePt t="17487" x="3086100" y="3779838"/>
          <p14:tracePt t="17493" x="3241675" y="3752850"/>
          <p14:tracePt t="17501" x="3387725" y="3743325"/>
          <p14:tracePt t="17505" x="3552825" y="3725863"/>
          <p14:tracePt t="17517" x="3735388" y="3725863"/>
          <p14:tracePt t="17524" x="4000500" y="3725863"/>
          <p14:tracePt t="17533" x="4356100" y="3752850"/>
          <p14:tracePt t="17537" x="4776788" y="3844925"/>
          <p14:tracePt t="17549" x="5305425" y="3954463"/>
          <p14:tracePt t="17553" x="5872163" y="4100513"/>
          <p14:tracePt t="17565" x="6529388" y="4264025"/>
          <p14:tracePt t="17570" x="7142163" y="4465638"/>
          <p14:tracePt t="17581" x="7808913" y="4684713"/>
          <p14:tracePt t="17587" x="8447088" y="4903788"/>
          <p14:tracePt t="17597" x="9059863" y="5149850"/>
          <p14:tracePt t="17601" x="9580563" y="5387975"/>
          <p14:tracePt t="20173" x="5991225" y="6611938"/>
          <p14:tracePt t="20185" x="5616575" y="6465888"/>
          <p14:tracePt t="20191" x="5268913" y="6319838"/>
          <p14:tracePt t="20201" x="4913313" y="6154738"/>
          <p14:tracePt t="20209" x="4657725" y="6027738"/>
          <p14:tracePt t="20218" x="4438650" y="5899150"/>
          <p14:tracePt t="20221" x="4273550" y="5816600"/>
          <p14:tracePt t="20235" x="4137025" y="5734050"/>
          <p14:tracePt t="20241" x="4037013" y="5670550"/>
          <p14:tracePt t="20249" x="3954463" y="5616575"/>
          <p14:tracePt t="20257" x="3935413" y="5597525"/>
          <p14:tracePt t="20265" x="3935413" y="5588000"/>
          <p14:tracePt t="20313" x="3927475" y="5588000"/>
          <p14:tracePt t="20377" x="3917950" y="5588000"/>
          <p14:tracePt t="20393" x="3898900" y="5570538"/>
          <p14:tracePt t="20397" x="3898900" y="5561013"/>
          <p14:tracePt t="20569" x="3898900" y="5570538"/>
          <p14:tracePt t="20573" x="3898900" y="5580063"/>
          <p14:tracePt t="20589" x="3898900" y="5588000"/>
          <p14:tracePt t="20589" x="3890963" y="5624513"/>
          <p14:tracePt t="20601" x="3862388" y="5653088"/>
          <p14:tracePt t="20607" x="3844925" y="5670550"/>
          <p14:tracePt t="20618" x="3835400" y="5670550"/>
          <p14:tracePt t="20841" x="3825875" y="5716588"/>
          <p14:tracePt t="20845" x="3825875" y="5726113"/>
          <p14:tracePt t="20857" x="3798888" y="5780088"/>
          <p14:tracePt t="20861" x="3725863" y="5908675"/>
          <p14:tracePt t="20873" x="3662363" y="6027738"/>
          <p14:tracePt t="20877" x="3589338" y="6164263"/>
          <p14:tracePt t="20891" x="3525838" y="6283325"/>
          <p14:tracePt t="20895" x="3479800" y="6373813"/>
          <p14:tracePt t="20908" x="3424238" y="6465888"/>
          <p14:tracePt t="20910" x="3387725" y="6519863"/>
          <p14:tracePt t="20924" x="3360738" y="6565900"/>
          <p14:tracePt t="20927" x="3343275" y="6583363"/>
          <p14:tracePt t="21259" x="3333750" y="6583363"/>
          <p14:tracePt t="21307" x="3324225" y="6583363"/>
          <p14:tracePt t="21419" x="3333750" y="6583363"/>
          <p14:tracePt t="21423" x="3343275" y="6583363"/>
          <p14:tracePt t="21439" x="3360738" y="6583363"/>
          <p14:tracePt t="21451" x="3370263" y="6565900"/>
          <p14:tracePt t="21467" x="3379788" y="6529388"/>
          <p14:tracePt t="21473" x="3397250" y="6510338"/>
          <p14:tracePt t="21483" x="3397250" y="6502400"/>
          <p14:tracePt t="21489" x="3406775" y="6473825"/>
          <p14:tracePt t="21501" x="3416300" y="6456363"/>
          <p14:tracePt t="21505" x="3424238" y="6437313"/>
          <p14:tracePt t="21515" x="3443288" y="6410325"/>
          <p14:tracePt t="21522" x="3443288" y="6400800"/>
          <p14:tracePt t="21531" x="3443288" y="6392863"/>
          <p14:tracePt t="21539" x="3443288" y="6383338"/>
          <p14:tracePt t="21547" x="3443288" y="6373813"/>
          <p14:tracePt t="21595" x="3452813" y="6364288"/>
          <p14:tracePt t="22027" x="3452813" y="6356350"/>
          <p14:tracePt t="22031" x="3452813" y="6346825"/>
          <p14:tracePt t="22043" x="3443288" y="6327775"/>
          <p14:tracePt t="22047" x="3433763" y="6310313"/>
          <p14:tracePt t="22059" x="3433763" y="6300788"/>
          <p14:tracePt t="22063" x="3424238" y="6291263"/>
          <p14:tracePt t="22075" x="3424238" y="6283325"/>
          <p14:tracePt t="22079" x="3416300" y="6264275"/>
          <p14:tracePt t="22091" x="3406775" y="6264275"/>
          <p14:tracePt t="22095" x="3406775" y="6254750"/>
          <p14:tracePt t="22107" x="3397250" y="6237288"/>
          <p14:tracePt t="22111" x="3379788" y="6218238"/>
          <p14:tracePt t="22123" x="3351213" y="6191250"/>
          <p14:tracePt t="22127" x="3333750" y="6173788"/>
          <p14:tracePt t="22139" x="3314700" y="6145213"/>
          <p14:tracePt t="22143" x="3287713" y="6118225"/>
          <p14:tracePt t="22155" x="3260725" y="6091238"/>
          <p14:tracePt t="22159" x="3195638" y="6045200"/>
          <p14:tracePt t="22172" x="3141663" y="5999163"/>
          <p14:tracePt t="22175" x="3114675" y="5981700"/>
          <p14:tracePt t="22188" x="3059113" y="5945188"/>
          <p14:tracePt t="22191" x="2968625" y="5881688"/>
          <p14:tracePt t="22205" x="2895600" y="5816600"/>
          <p14:tracePt t="22207" x="2786063" y="5753100"/>
          <p14:tracePt t="22220" x="2693988" y="5689600"/>
          <p14:tracePt t="22224" x="2620963" y="5653088"/>
          <p14:tracePt t="22566" x="2611438" y="5643563"/>
          <p14:tracePt t="22582" x="2603500" y="5616575"/>
          <p14:tracePt t="22589" x="2593975" y="5580063"/>
          <p14:tracePt t="22597" x="2584450" y="5524500"/>
          <p14:tracePt t="22605" x="2574925" y="5461000"/>
          <p14:tracePt t="22613" x="2566988" y="5387975"/>
          <p14:tracePt t="22618" x="2547938" y="5324475"/>
          <p14:tracePt t="22629" x="2547938" y="5268913"/>
          <p14:tracePt t="22634" x="2538413" y="5232400"/>
          <p14:tracePt t="22645" x="2538413" y="5195888"/>
          <p14:tracePt t="22650" x="2538413" y="5178425"/>
          <p14:tracePt t="22661" x="2530475" y="5149850"/>
          <p14:tracePt t="22667" x="2530475" y="5132388"/>
          <p14:tracePt t="22682" x="2530475" y="5122863"/>
          <p14:tracePt t="22709" x="2530475" y="5113338"/>
          <p14:tracePt t="23021" x="2530475" y="5105400"/>
          <p14:tracePt t="23038" x="2557463" y="5076825"/>
          <p14:tracePt t="23041" x="2584450" y="5059363"/>
          <p14:tracePt t="23055" x="2603500" y="5049838"/>
          <p14:tracePt t="23057" x="2640013" y="5022850"/>
          <p14:tracePt t="23071" x="2657475" y="5003800"/>
          <p14:tracePt t="23073" x="2676525" y="4995863"/>
          <p14:tracePt t="23087" x="2703513" y="4976813"/>
          <p14:tracePt t="23089" x="2730500" y="4959350"/>
          <p14:tracePt t="23105" x="2757488" y="4922838"/>
          <p14:tracePt t="23120" x="2767013" y="4913313"/>
          <p14:tracePt t="23133" x="2767013" y="4903788"/>
          <p14:tracePt t="23138" x="2776538" y="4903788"/>
          <p14:tracePt t="23213" x="2786063" y="4903788"/>
          <p14:tracePt t="23229" x="2803525" y="4903788"/>
          <p14:tracePt t="23245" x="2840038" y="4894263"/>
          <p14:tracePt t="23249" x="2867025" y="4884738"/>
          <p14:tracePt t="23261" x="2895600" y="4876800"/>
          <p14:tracePt t="23266" x="2932113" y="4867275"/>
          <p14:tracePt t="23277" x="2959100" y="4867275"/>
          <p14:tracePt t="23282" x="3005138" y="4867275"/>
          <p14:tracePt t="23293" x="3059113" y="4857750"/>
          <p14:tracePt t="23298" x="3114675" y="4857750"/>
          <p14:tracePt t="23309" x="3178175" y="4857750"/>
          <p14:tracePt t="23313" x="3232150" y="4857750"/>
          <p14:tracePt t="23325" x="3278188" y="4857750"/>
          <p14:tracePt t="23329" x="3333750" y="4857750"/>
          <p14:tracePt t="23341" x="3379788" y="4857750"/>
          <p14:tracePt t="23345" x="3452813" y="4857750"/>
          <p14:tracePt t="23357" x="3516313" y="4857750"/>
          <p14:tracePt t="23361" x="3598863" y="4857750"/>
          <p14:tracePt t="23373" x="3716338" y="4867275"/>
          <p14:tracePt t="23377" x="3854450" y="4894263"/>
          <p14:tracePt t="23391" x="4017963" y="4940300"/>
          <p14:tracePt t="23393" x="4200525" y="4967288"/>
          <p14:tracePt t="23405" x="4429125" y="5013325"/>
          <p14:tracePt t="23409" x="4630738" y="5059363"/>
          <p14:tracePt t="23421" x="4821238" y="5105400"/>
          <p14:tracePt t="23425" x="4986338" y="5122863"/>
          <p14:tracePt t="23438" x="5122863" y="5132388"/>
          <p14:tracePt t="23441" x="5205413" y="5141913"/>
          <p14:tracePt t="23454" x="5260975" y="5159375"/>
          <p14:tracePt t="23457" x="5268913" y="5159375"/>
          <p14:tracePt t="23931" x="5251450" y="5159375"/>
          <p14:tracePt t="23943" x="5241925" y="5159375"/>
          <p14:tracePt t="23947" x="5205413" y="5159375"/>
          <p14:tracePt t="23959" x="5168900" y="5159375"/>
          <p14:tracePt t="23963" x="5114925" y="5159375"/>
          <p14:tracePt t="23975" x="5086350" y="5159375"/>
          <p14:tracePt t="23979" x="5049838" y="5168900"/>
          <p14:tracePt t="23991" x="5022850" y="5168900"/>
          <p14:tracePt t="23995" x="4995863" y="5178425"/>
          <p14:tracePt t="24007" x="4968875" y="5178425"/>
          <p14:tracePt t="24023" x="4940300" y="5186363"/>
          <p14:tracePt t="24027" x="4932363" y="5186363"/>
          <p14:tracePt t="24039" x="4922838" y="5186363"/>
          <p14:tracePt t="24337" x="4922838" y="5195888"/>
          <p14:tracePt t="24339" x="4913313" y="5205413"/>
          <p14:tracePt t="24352" x="4903788" y="5214938"/>
          <p14:tracePt t="24367" x="4895850" y="5214938"/>
          <p14:tracePt t="24511" x="4895850" y="5222875"/>
          <p14:tracePt t="24515" x="4895850" y="5241925"/>
          <p14:tracePt t="24527" x="4876800" y="5259388"/>
          <p14:tracePt t="24531" x="4867275" y="5259388"/>
          <p14:tracePt t="24543" x="4857750" y="5268913"/>
          <p14:tracePt t="24548" x="4849813" y="5268913"/>
          <p14:tracePt t="24559" x="4840288" y="5278438"/>
          <p14:tracePt t="24564" x="4830763" y="5287963"/>
          <p14:tracePt t="28255" x="4830763" y="5295900"/>
          <p14:tracePt t="37115" x="4830763" y="5305425"/>
          <p14:tracePt t="37120" x="4830763" y="5314950"/>
          <p14:tracePt t="37131" x="4830763" y="5332413"/>
          <p14:tracePt t="37307" x="4830763" y="5351463"/>
          <p14:tracePt t="37311" x="4830763" y="5360988"/>
          <p14:tracePt t="37325" x="4867275" y="5397500"/>
          <p14:tracePt t="37327" x="4895850" y="5405438"/>
          <p14:tracePt t="37343" x="4940300" y="5434013"/>
          <p14:tracePt t="37344" x="4986338" y="5441950"/>
          <p14:tracePt t="37359" x="5287963" y="5543550"/>
          <p14:tracePt t="37371" x="5616575" y="5597525"/>
          <p14:tracePt t="37376" x="5972175" y="5661025"/>
          <p14:tracePt t="37387" x="6392863" y="5743575"/>
          <p14:tracePt t="37393" x="6850063" y="5835650"/>
          <p14:tracePt t="37404" x="7278688" y="5918200"/>
          <p14:tracePt t="37408" x="7735888" y="5999163"/>
          <p14:tracePt t="37419" x="8064500" y="6081713"/>
          <p14:tracePt t="37423" x="8337550" y="6154738"/>
          <p14:tracePt t="37435" x="8483600" y="6210300"/>
          <p14:tracePt t="37443" x="8621713" y="6246813"/>
          <p14:tracePt t="37451" x="8739188" y="6291263"/>
          <p14:tracePt t="37459" x="8831263" y="6327775"/>
          <p14:tracePt t="37467" x="8904288" y="6364288"/>
          <p14:tracePt t="37471" x="8986838" y="6410325"/>
          <p14:tracePt t="37483" x="9096375" y="6456363"/>
          <p14:tracePt t="37487" x="9215438" y="6519863"/>
          <p14:tracePt t="37499" x="9351963" y="6602413"/>
          <p14:tracePt t="37504" x="9507538" y="6675438"/>
          <p14:tracePt t="37517" x="9644063" y="6729413"/>
          <p14:tracePt t="37521" x="9744075" y="6748463"/>
          <p14:tracePt t="37533" x="9809163" y="6765925"/>
          <p14:tracePt t="37537" x="9817100" y="6765925"/>
          <p14:tracePt t="37565" x="9826625" y="6757988"/>
          <p14:tracePt t="37570" x="9826625" y="6729413"/>
          <p14:tracePt t="37581" x="9826625" y="6684963"/>
          <p14:tracePt t="37587" x="9826625" y="6602413"/>
          <p14:tracePt t="37597" x="9809163" y="6483350"/>
          <p14:tracePt t="37601" x="9780588" y="6364288"/>
          <p14:tracePt t="37613" x="9753600" y="6227763"/>
          <p14:tracePt t="37617" x="9698038" y="6108700"/>
          <p14:tracePt t="37629" x="9653588" y="5999163"/>
          <p14:tracePt t="37633" x="9598025" y="5926138"/>
          <p14:tracePt t="37645" x="9534525" y="5853113"/>
          <p14:tracePt t="37649" x="9488488" y="5799138"/>
          <p14:tracePt t="37661" x="9471025" y="5753100"/>
          <p14:tracePt t="37665" x="9471025" y="5743575"/>
          <p14:tracePt t="37709" x="9442450" y="5743575"/>
          <p14:tracePt t="37714" x="9398000" y="5726113"/>
          <p14:tracePt t="37725" x="9324975" y="5707063"/>
          <p14:tracePt t="37729" x="9205913" y="5680075"/>
          <p14:tracePt t="37742" x="9059863" y="5653088"/>
          <p14:tracePt t="37745" x="8894763" y="5624513"/>
          <p14:tracePt t="37759" x="8702675" y="5597525"/>
          <p14:tracePt t="37761" x="8539163" y="5570538"/>
          <p14:tracePt t="37776" x="8329613" y="5543550"/>
          <p14:tracePt t="37777" x="8108950" y="5507038"/>
          <p14:tracePt t="37791" x="7862888" y="5470525"/>
          <p14:tracePt t="37793" x="7634288" y="5424488"/>
          <p14:tracePt t="37809" x="7370763" y="5368925"/>
          <p14:tracePt t="37810" x="7169150" y="5324475"/>
          <p14:tracePt t="37826" x="6877050" y="5241925"/>
          <p14:tracePt t="37837" x="6767513" y="5205413"/>
          <p14:tracePt t="37842" x="6757988" y="5195888"/>
          <p14:tracePt t="37886" x="6767513" y="5195888"/>
          <p14:tracePt t="37892" x="6777038" y="5195888"/>
          <p14:tracePt t="37901" x="6813550" y="5168900"/>
          <p14:tracePt t="37905" x="6867525" y="5105400"/>
          <p14:tracePt t="37917" x="6894513" y="5086350"/>
          <p14:tracePt t="37921" x="6950075" y="5040313"/>
          <p14:tracePt t="37933" x="6986588" y="4986338"/>
          <p14:tracePt t="37937" x="7059613" y="4922838"/>
          <p14:tracePt t="37949" x="7142163" y="4848225"/>
          <p14:tracePt t="37953" x="7215188" y="4784725"/>
          <p14:tracePt t="37965" x="7288213" y="4721225"/>
          <p14:tracePt t="37969" x="7361238" y="4675188"/>
          <p14:tracePt t="37981" x="7424738" y="4621213"/>
          <p14:tracePt t="37987" x="7480300" y="4592638"/>
          <p14:tracePt t="37997" x="7497763" y="4575175"/>
          <p14:tracePt t="38000" x="7507288" y="4565650"/>
          <p14:tracePt t="38429" x="7516813" y="4556125"/>
          <p14:tracePt t="38445" x="7516813" y="4548188"/>
          <p14:tracePt t="38449" x="7497763" y="4548188"/>
          <p14:tracePt t="38465" x="7488238" y="4548188"/>
          <p14:tracePt t="38477" x="7480300" y="4538663"/>
          <p14:tracePt t="38481" x="7470775" y="4529138"/>
          <p14:tracePt t="38493" x="7470775" y="4519613"/>
          <p14:tracePt t="38497" x="7461250" y="4511675"/>
          <p14:tracePt t="38509" x="7461250" y="4502150"/>
          <p14:tracePt t="38513" x="7461250" y="4483100"/>
          <p14:tracePt t="38525" x="7461250" y="4465638"/>
          <p14:tracePt t="38529" x="7461250" y="4456113"/>
          <p14:tracePt t="38541" x="7461250" y="4438650"/>
          <p14:tracePt t="38545" x="7461250" y="4410075"/>
          <p14:tracePt t="38559" x="7443788" y="4373563"/>
          <p14:tracePt t="38560" x="7434263" y="4346575"/>
          <p14:tracePt t="38574" x="7434263" y="4319588"/>
          <p14:tracePt t="38577" x="7434263" y="4292600"/>
          <p14:tracePt t="38591" x="7434263" y="4264025"/>
          <p14:tracePt t="38593" x="7434263" y="4246563"/>
          <p14:tracePt t="38608" x="7434263" y="4219575"/>
          <p14:tracePt t="38609" x="7434263" y="4183063"/>
          <p14:tracePt t="38623" x="7415213" y="4146550"/>
          <p14:tracePt t="38625" x="7415213" y="4110038"/>
          <p14:tracePt t="38637" x="7407275" y="4073525"/>
          <p14:tracePt t="38641" x="7397750" y="4037013"/>
          <p14:tracePt t="38652" x="7378700" y="4000500"/>
          <p14:tracePt t="38659" x="7378700" y="3954463"/>
          <p14:tracePt t="38669" x="7370763" y="3917950"/>
          <p14:tracePt t="38675" x="7370763" y="3881438"/>
          <p14:tracePt t="38686" x="7361238" y="3852863"/>
          <p14:tracePt t="38692" x="7361238" y="3816350"/>
          <p14:tracePt t="38702" x="7361238" y="3789363"/>
          <p14:tracePt t="38708" x="7361238" y="3779838"/>
          <p14:tracePt t="38717" x="7351713" y="3762375"/>
          <p14:tracePt t="38723" x="7351713" y="3743325"/>
          <p14:tracePt t="38733" x="7351713" y="3735388"/>
          <p14:tracePt t="38957" x="7342188" y="3725863"/>
          <p14:tracePt t="47257" x="7342188" y="3689350"/>
          <p14:tracePt t="47262" x="7361238" y="3670300"/>
          <p14:tracePt t="50177" x="7370763" y="3670300"/>
          <p14:tracePt t="50193" x="7370763" y="3706813"/>
          <p14:tracePt t="50199" x="7378700" y="3725863"/>
          <p14:tracePt t="50210" x="7388225" y="3762375"/>
          <p14:tracePt t="50215" x="7397750" y="3798888"/>
          <p14:tracePt t="50227" x="7407275" y="3844925"/>
          <p14:tracePt t="50233" x="7407275" y="3881438"/>
          <p14:tracePt t="50241" x="7415213" y="3908425"/>
          <p14:tracePt t="50246" x="7415213" y="3917950"/>
          <p14:tracePt t="50257" x="7415213" y="3944938"/>
          <p14:tracePt t="50261" x="7415213" y="3963988"/>
          <p14:tracePt t="50274" x="7424738" y="3981450"/>
          <p14:tracePt t="50278" x="7424738" y="3990975"/>
          <p14:tracePt t="50842" x="7424738" y="4000500"/>
          <p14:tracePt t="50857" x="7424738" y="4017963"/>
          <p14:tracePt t="50864" x="7424738" y="4027488"/>
          <p14:tracePt t="51053" x="7443788" y="4027488"/>
          <p14:tracePt t="51065" x="7451725" y="4027488"/>
          <p14:tracePt t="51069" x="7488238" y="4027488"/>
          <p14:tracePt t="51081" x="7543800" y="4037013"/>
          <p14:tracePt t="51085" x="7580313" y="4044950"/>
          <p14:tracePt t="51098" x="7607300" y="4054475"/>
          <p14:tracePt t="51101" x="7643813" y="4064000"/>
          <p14:tracePt t="51114" x="7680325" y="4064000"/>
          <p14:tracePt t="51117" x="7735888" y="4073525"/>
          <p14:tracePt t="51133" x="7826375" y="4081463"/>
          <p14:tracePt t="51147" x="7862888" y="4090988"/>
          <p14:tracePt t="51149" x="7918450" y="4100513"/>
          <p14:tracePt t="51165" x="7945438" y="4100513"/>
          <p14:tracePt t="51180" x="7954963" y="4100513"/>
          <p14:tracePt t="51181" x="7972425" y="4100513"/>
          <p14:tracePt t="51193" x="7981950" y="4100513"/>
          <p14:tracePt t="51199" x="8018463" y="4100513"/>
          <p14:tracePt t="51209" x="8045450" y="4100513"/>
          <p14:tracePt t="51215" x="8081963" y="4100513"/>
          <p14:tracePt t="51226" x="8108950" y="4100513"/>
          <p14:tracePt t="51232" x="8137525" y="4110038"/>
          <p14:tracePt t="51242" x="8174038" y="4117975"/>
          <p14:tracePt t="51248" x="8228013" y="4117975"/>
          <p14:tracePt t="51257" x="8283575" y="4127500"/>
          <p14:tracePt t="51266" x="8320088" y="4137025"/>
          <p14:tracePt t="51273" x="8337550" y="4137025"/>
          <p14:tracePt t="51281" x="8366125" y="4146550"/>
          <p14:tracePt t="51289" x="8374063" y="4146550"/>
          <p14:tracePt t="51293" x="8383588" y="4146550"/>
          <p14:tracePt t="51305" x="8410575" y="4146550"/>
          <p14:tracePt t="51321" x="8439150" y="4154488"/>
          <p14:tracePt t="51326" x="8466138" y="4164013"/>
          <p14:tracePt t="51337" x="8512175" y="4164013"/>
          <p14:tracePt t="51342" x="8539163" y="4173538"/>
          <p14:tracePt t="51353" x="8593138" y="4183063"/>
          <p14:tracePt t="51356" x="8658225" y="4200525"/>
          <p14:tracePt t="51369" x="8748713" y="4210050"/>
          <p14:tracePt t="51373" x="8848725" y="4237038"/>
          <p14:tracePt t="51385" x="8950325" y="4246563"/>
          <p14:tracePt t="51389" x="9032875" y="4256088"/>
          <p14:tracePt t="51401" x="9105900" y="4273550"/>
          <p14:tracePt t="51405" x="9169400" y="4283075"/>
          <p14:tracePt t="51419" x="9186863" y="4283075"/>
          <p14:tracePt t="51423" x="9196388" y="4283075"/>
          <p14:tracePt t="51483" x="9205913" y="4292600"/>
          <p14:tracePt t="51499" x="9205913" y="4300538"/>
          <p14:tracePt t="51503" x="9205913" y="4310063"/>
          <p14:tracePt t="51515" x="9205913" y="4319588"/>
          <p14:tracePt t="51563" x="9215438" y="4329113"/>
          <p14:tracePt t="51581" x="9223375" y="4329113"/>
          <p14:tracePt t="51597" x="9232900" y="4337050"/>
          <p14:tracePt t="51599" x="9242425" y="4337050"/>
          <p14:tracePt t="51631" x="9251950" y="4337050"/>
          <p14:tracePt t="51632" x="9259888" y="4337050"/>
          <p14:tracePt t="51659" x="9269413" y="4337050"/>
          <p14:tracePt t="51743" x="9259888" y="4356100"/>
          <p14:tracePt t="51755" x="9242425" y="4365625"/>
          <p14:tracePt t="51762" x="9205913" y="4383088"/>
          <p14:tracePt t="51771" x="9142413" y="4429125"/>
          <p14:tracePt t="51775" x="9086850" y="4465638"/>
          <p14:tracePt t="51787" x="9050338" y="4483100"/>
          <p14:tracePt t="51792" x="9004300" y="4502150"/>
          <p14:tracePt t="51803" x="8940800" y="4519613"/>
          <p14:tracePt t="51809" x="8867775" y="4529138"/>
          <p14:tracePt t="51819" x="8794750" y="4548188"/>
          <p14:tracePt t="51823" x="8731250" y="4556125"/>
          <p14:tracePt t="51835" x="8658225" y="4565650"/>
          <p14:tracePt t="51839" x="8593138" y="4575175"/>
          <p14:tracePt t="51851" x="8520113" y="4592638"/>
          <p14:tracePt t="51855" x="8466138" y="4602163"/>
          <p14:tracePt t="51867" x="8410575" y="4611688"/>
          <p14:tracePt t="51870" x="8347075" y="4611688"/>
          <p14:tracePt t="51883" x="8264525" y="4611688"/>
          <p14:tracePt t="51887" x="8164513" y="4611688"/>
          <p14:tracePt t="51903" x="8064500" y="4611688"/>
          <p14:tracePt t="51908" x="7954963" y="4611688"/>
          <p14:tracePt t="51915" x="7816850" y="4611688"/>
          <p14:tracePt t="51919" x="7689850" y="4611688"/>
          <p14:tracePt t="51931" x="7580313" y="4611688"/>
          <p14:tracePt t="51935" x="7480300" y="4611688"/>
          <p14:tracePt t="51947" x="7407275" y="4611688"/>
          <p14:tracePt t="51951" x="7361238" y="4621213"/>
          <p14:tracePt t="51964" x="7342188" y="4621213"/>
          <p14:tracePt t="51967" x="7334250" y="4621213"/>
          <p14:tracePt t="52287" x="7334250" y="4629150"/>
          <p14:tracePt t="52299" x="7342188" y="4629150"/>
          <p14:tracePt t="52303" x="7351713" y="4629150"/>
          <p14:tracePt t="52315" x="7378700" y="4629150"/>
          <p14:tracePt t="52319" x="7388225" y="4629150"/>
          <p14:tracePt t="52332" x="7397750" y="4629150"/>
          <p14:tracePt t="52347" x="7407275" y="4638675"/>
          <p14:tracePt t="56845" x="7424738" y="4629150"/>
          <p14:tracePt t="56849" x="7434263" y="4621213"/>
          <p14:tracePt t="56861" x="7507288" y="4592638"/>
          <p14:tracePt t="56864" x="7561263" y="4575175"/>
          <p14:tracePt t="56877" x="7670800" y="4575175"/>
          <p14:tracePt t="56881" x="7735888" y="4611688"/>
          <p14:tracePt t="56894" x="7816850" y="4684713"/>
          <p14:tracePt t="56897" x="7862888" y="4775200"/>
          <p14:tracePt t="56912" x="7908925" y="4867275"/>
          <p14:tracePt t="56914" x="7908925" y="4949825"/>
          <p14:tracePt t="56927" x="7889875" y="5032375"/>
          <p14:tracePt t="56929" x="7835900" y="5122863"/>
          <p14:tracePt t="56942" x="7762875" y="5232400"/>
          <p14:tracePt t="56945" x="7689850" y="5324475"/>
          <p14:tracePt t="56961" x="7597775" y="5451475"/>
          <p14:tracePt t="56975" x="7580313" y="5497513"/>
          <p14:tracePt t="56977" x="7561263" y="5524500"/>
          <p14:tracePt t="56989" x="7543800" y="5551488"/>
          <p14:tracePt t="56993" x="7497763" y="5580063"/>
          <p14:tracePt t="57005" x="7443788" y="5616575"/>
          <p14:tracePt t="57010" x="7370763" y="5643563"/>
          <p14:tracePt t="57021" x="7288213" y="5661025"/>
          <p14:tracePt t="57026" x="7215188" y="5689600"/>
          <p14:tracePt t="57039" x="7196138" y="5697538"/>
          <p14:tracePt t="57044" x="7169150" y="5716588"/>
          <p14:tracePt t="57055" x="7150100" y="5716588"/>
          <p14:tracePt t="57061" x="7142163" y="5716588"/>
          <p14:tracePt t="57071" x="7123113" y="5734050"/>
          <p14:tracePt t="57078" x="7113588" y="5734050"/>
          <p14:tracePt t="57088" x="7142163" y="5707063"/>
          <p14:tracePt t="57093" x="7251700" y="5624513"/>
          <p14:tracePt t="57105" x="7388225" y="5514975"/>
          <p14:tracePt t="57110" x="7634288" y="5305425"/>
          <p14:tracePt t="57121" x="7954963" y="5032375"/>
          <p14:tracePt t="57126" x="8237538" y="4767263"/>
          <p14:tracePt t="57135" x="8466138" y="4538663"/>
          <p14:tracePt t="57139" x="8585200" y="4410075"/>
          <p14:tracePt t="57151" x="8666163" y="4319588"/>
          <p14:tracePt t="57155" x="8685213" y="4310063"/>
          <p14:tracePt t="57231" x="8694738" y="4310063"/>
          <p14:tracePt t="57234" x="8721725" y="4310063"/>
          <p14:tracePt t="57247" x="8775700" y="4264025"/>
          <p14:tracePt t="57251" x="8840788" y="4200525"/>
          <p14:tracePt t="57263" x="8867775" y="4183063"/>
          <p14:tracePt t="57267" x="8885238" y="4173538"/>
          <p14:tracePt t="57279" x="8894763" y="4173538"/>
          <p14:tracePt t="57283" x="8904288" y="4173538"/>
          <p14:tracePt t="57295" x="8913813" y="4173538"/>
          <p14:tracePt t="57299" x="8931275" y="4210050"/>
          <p14:tracePt t="57311" x="8940800" y="4246563"/>
          <p14:tracePt t="57315" x="8977313" y="4365625"/>
          <p14:tracePt t="57331" x="9142413" y="4976813"/>
          <p14:tracePt t="57343" x="9205913" y="5332413"/>
          <p14:tracePt t="57347" x="9259888" y="5624513"/>
          <p14:tracePt t="57360" x="9288463" y="5843588"/>
          <p14:tracePt t="57363" x="9305925" y="5962650"/>
          <p14:tracePt t="57455" x="9315450" y="5972175"/>
          <p14:tracePt t="57487" x="9315450" y="5954713"/>
          <p14:tracePt t="57493" x="9324975" y="5881688"/>
          <p14:tracePt t="57504" x="9324975" y="5734050"/>
          <p14:tracePt t="57510" x="9332913" y="5580063"/>
          <p14:tracePt t="57520" x="9332913" y="5470525"/>
          <p14:tracePt t="57526" x="9332913" y="5451475"/>
          <p14:tracePt t="57567" x="9332913" y="5461000"/>
          <p14:tracePt t="57571" x="9332913" y="5487988"/>
          <p14:tracePt t="57583" x="9332913" y="5507038"/>
          <p14:tracePt t="57587" x="9332913" y="5514975"/>
          <p14:tracePt t="57679" x="9332913" y="5524500"/>
          <p14:tracePt t="57683" x="9324975" y="5524500"/>
          <p14:tracePt t="57695" x="9269413" y="5534025"/>
          <p14:tracePt t="57699" x="9242425" y="5543550"/>
          <p14:tracePt t="57711" x="9205913" y="5543550"/>
          <p14:tracePt t="57715" x="9159875" y="5543550"/>
          <p14:tracePt t="57727" x="9105900" y="5543550"/>
          <p14:tracePt t="57731" x="9059863" y="5543550"/>
          <p14:tracePt t="57743" x="9050338" y="5543550"/>
          <p14:tracePt t="57747" x="9032875" y="5543550"/>
          <p14:tracePt t="57871" x="9069388" y="5524500"/>
          <p14:tracePt t="57875" x="9113838" y="5478463"/>
          <p14:tracePt t="57887" x="9205913" y="5387975"/>
          <p14:tracePt t="57893" x="9378950" y="5214938"/>
          <p14:tracePt t="57904" x="9653588" y="4867275"/>
          <p14:tracePt t="57909" x="10009188" y="4392613"/>
          <p14:tracePt t="57920" x="10447338" y="3725863"/>
          <p14:tracePt t="57926" x="10922000" y="2903538"/>
          <p14:tracePt t="57935" x="11534775" y="1881188"/>
          <p14:tracePt t="57942" x="12155488" y="657225"/>
          <p14:tracePt t="58351" x="11544300" y="1944688"/>
          <p14:tracePt t="58355" x="11233150" y="2438400"/>
          <p14:tracePt t="58367" x="11050588" y="2794000"/>
          <p14:tracePt t="58371" x="11004550" y="2949575"/>
          <p14:tracePt t="58383" x="11004550" y="2986088"/>
          <p14:tracePt t="58387" x="11004550" y="2995613"/>
          <p14:tracePt t="58399" x="11041063" y="2976563"/>
          <p14:tracePt t="58403" x="11233150" y="2757488"/>
          <p14:tracePt t="58415" x="11598275" y="2192338"/>
          <p14:tracePt t="58419" x="12099925" y="1397000"/>
          <p14:tracePt t="58597" x="10191750" y="2063750"/>
          <p14:tracePt t="58609" x="9507538" y="3351213"/>
          <p14:tracePt t="58613" x="8877300" y="4694238"/>
          <p14:tracePt t="58625" x="8337550" y="599916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60B8F3-43C7-4AD9-88EF-A8B16C532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661" y="1280161"/>
            <a:ext cx="10364452" cy="975359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There is another sweat liquid </a:t>
            </a:r>
            <a:br>
              <a:rPr lang="en-IN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</a:br>
            <a:r>
              <a:rPr lang="en-IN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thane water.</a:t>
            </a:r>
            <a:endParaRPr lang="en-US" cap="none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0EC5A2-5A32-41A6-9D35-8C0B5FED5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4364" y="4275372"/>
            <a:ext cx="6093200" cy="656224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B7472A"/>
                </a:solidFill>
              </a:rPr>
              <a:t>And the another sweat liquid is juice 🥤</a:t>
            </a:r>
            <a:endParaRPr lang="en-US" sz="2000" dirty="0">
              <a:solidFill>
                <a:srgbClr val="B7472A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81556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9588">
        <p15:prstTrans prst="pageCurlDouble"/>
      </p:transition>
    </mc:Choice>
    <mc:Fallback>
      <p:transition spd="slow" advTm="95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  <p:extLst>
    <p:ext uri="{3A86A75C-4F4B-4683-9AE1-C65F6400EC91}">
      <p14:laserTraceLst xmlns:p14="http://schemas.microsoft.com/office/powerpoint/2010/main">
        <p14:tracePtLst>
          <p14:tracePt t="1619" x="1562100" y="1671638"/>
          <p14:tracePt t="2355" x="739775" y="1214438"/>
          <p14:tracePt t="2368" x="1287463" y="1708150"/>
          <p14:tracePt t="2371" x="1835150" y="2182813"/>
          <p14:tracePt t="2383" x="2474913" y="2667000"/>
          <p14:tracePt t="2386" x="3078163" y="3122613"/>
          <p14:tracePt t="2401" x="3652838" y="3543300"/>
          <p14:tracePt t="2403" x="4229100" y="3971925"/>
          <p14:tracePt t="2419" x="4740275" y="4383088"/>
          <p14:tracePt t="2423" x="5214938" y="4811713"/>
          <p14:tracePt t="2437" x="6037263" y="5634038"/>
          <p14:tracePt t="2447" x="6419850" y="6018213"/>
          <p14:tracePt t="2453" x="6813550" y="6410325"/>
          <p14:tracePt t="2463" x="7169150" y="6765925"/>
          <p14:tracePt t="2836" x="5387975" y="6684963"/>
          <p14:tracePt t="2853" x="5195888" y="6383338"/>
          <p14:tracePt t="2867" x="5095875" y="6218238"/>
          <p14:tracePt t="2870" x="4959350" y="6018213"/>
          <p14:tracePt t="2882" x="4830763" y="5843588"/>
          <p14:tracePt t="2887" x="4740275" y="5716588"/>
          <p14:tracePt t="2897" x="4630738" y="5624513"/>
          <p14:tracePt t="2905" x="4538663" y="5543550"/>
          <p14:tracePt t="2912" x="4465638" y="5478463"/>
          <p14:tracePt t="2919" x="4383088" y="5424488"/>
          <p14:tracePt t="2929" x="4329113" y="5360988"/>
          <p14:tracePt t="2934" x="4273550" y="5295900"/>
          <p14:tracePt t="2945" x="4256088" y="5259388"/>
          <p14:tracePt t="2951" x="4237038" y="5232400"/>
          <p14:tracePt t="2962" x="4229100" y="5214938"/>
          <p14:tracePt t="2968" x="4229100" y="5205413"/>
          <p14:tracePt t="2977" x="4229100" y="5195888"/>
          <p14:tracePt t="2981" x="4229100" y="5186363"/>
          <p14:tracePt t="2993" x="4229100" y="5178425"/>
          <p14:tracePt t="2997" x="4229100" y="5159375"/>
          <p14:tracePt t="3009" x="4229100" y="5113338"/>
          <p14:tracePt t="3012" x="4229100" y="5068888"/>
          <p14:tracePt t="3025" x="4229100" y="4976813"/>
          <p14:tracePt t="3029" x="4246563" y="4876800"/>
          <p14:tracePt t="3041" x="4283075" y="4757738"/>
          <p14:tracePt t="3045" x="4338638" y="4657725"/>
          <p14:tracePt t="3057" x="4402138" y="4565650"/>
          <p14:tracePt t="3062" x="4484688" y="4483100"/>
          <p14:tracePt t="3073" x="4557713" y="4429125"/>
          <p14:tracePt t="3077" x="4630738" y="4373563"/>
          <p14:tracePt t="3089" x="4703763" y="4329113"/>
          <p14:tracePt t="3092" x="4776788" y="4273550"/>
          <p14:tracePt t="3105" x="4849813" y="4227513"/>
          <p14:tracePt t="3109" x="4922838" y="4191000"/>
          <p14:tracePt t="3121" x="4986338" y="4154488"/>
          <p14:tracePt t="3124" x="5022850" y="4137025"/>
          <p14:tracePt t="3137" x="5041900" y="4137025"/>
          <p14:tracePt t="3141" x="5049838" y="4137025"/>
          <p14:tracePt t="3268" x="5059363" y="4137025"/>
          <p14:tracePt t="3283" x="5086350" y="4146550"/>
          <p14:tracePt t="3285" x="5105400" y="4183063"/>
          <p14:tracePt t="3301" x="5114925" y="4273550"/>
          <p14:tracePt t="3313" x="5141913" y="4337050"/>
          <p14:tracePt t="3320" x="5178425" y="4410075"/>
          <p14:tracePt t="3329" x="5214938" y="4483100"/>
          <p14:tracePt t="3334" x="5260975" y="4548188"/>
          <p14:tracePt t="3345" x="5305425" y="4621213"/>
          <p14:tracePt t="3351" x="5341938" y="4694238"/>
          <p14:tracePt t="3362" x="5397500" y="4767263"/>
          <p14:tracePt t="3368" x="5434013" y="4840288"/>
          <p14:tracePt t="3378" x="5461000" y="4894263"/>
          <p14:tracePt t="3381" x="5487988" y="4949825"/>
          <p14:tracePt t="3396" x="5516563" y="4995863"/>
          <p14:tracePt t="3400" x="5524500" y="5003800"/>
          <p14:tracePt t="3409" x="5543550" y="5022850"/>
          <p14:tracePt t="3413" x="5570538" y="5032375"/>
          <p14:tracePt t="3425" x="5580063" y="5032375"/>
          <p14:tracePt t="3441" x="5589588" y="5032375"/>
          <p14:tracePt t="3445" x="5597525" y="5032375"/>
          <p14:tracePt t="3457" x="5607050" y="5032375"/>
          <p14:tracePt t="3489" x="5616575" y="5032375"/>
          <p14:tracePt t="3865" x="5626100" y="5040313"/>
          <p14:tracePt t="3869" x="5670550" y="5076825"/>
          <p14:tracePt t="3888" x="6110288" y="5324475"/>
          <p14:tracePt t="3898" x="6575425" y="5570538"/>
          <p14:tracePt t="3902" x="7105650" y="5908675"/>
          <p14:tracePt t="3918" x="8237538" y="6702425"/>
          <p14:tracePt t="4121" x="10731500" y="4995863"/>
          <p14:tracePt t="4125" x="10712450" y="4949825"/>
          <p14:tracePt t="4141" x="10712450" y="4940300"/>
          <p14:tracePt t="4235" x="10702925" y="4930775"/>
          <p14:tracePt t="4241" x="10685463" y="4930775"/>
          <p14:tracePt t="4255" x="10666413" y="4949825"/>
          <p14:tracePt t="4259" x="10666413" y="4959350"/>
          <p14:tracePt t="4291" x="10629900" y="4976813"/>
          <p14:tracePt t="4294" x="10593388" y="4986338"/>
          <p14:tracePt t="4307" x="10493375" y="4995863"/>
          <p14:tracePt t="4311" x="10474325" y="4995863"/>
          <p14:tracePt t="4339" x="10466388" y="4995863"/>
          <p14:tracePt t="4355" x="10466388" y="4986338"/>
          <p14:tracePt t="4358" x="10466388" y="4967288"/>
          <p14:tracePt t="4371" x="10466388" y="4949825"/>
          <p14:tracePt t="4375" x="10466388" y="4940300"/>
          <p14:tracePt t="4390" x="10466388" y="4913313"/>
          <p14:tracePt t="4403" x="10466388" y="4867275"/>
          <p14:tracePt t="4407" x="10493375" y="4775200"/>
          <p14:tracePt t="4423" x="10593388" y="4611688"/>
          <p14:tracePt t="4428" x="10731500" y="4465638"/>
          <p14:tracePt t="4435" x="10885488" y="4329113"/>
          <p14:tracePt t="4438" x="11004550" y="4200525"/>
          <p14:tracePt t="4451" x="11114088" y="4081463"/>
          <p14:tracePt t="4455" x="11187113" y="3971925"/>
          <p14:tracePt t="4467" x="11206163" y="3889375"/>
          <p14:tracePt t="4471" x="11206163" y="3871913"/>
          <p14:tracePt t="4485" x="11169650" y="3871913"/>
          <p14:tracePt t="4489" x="11133138" y="3889375"/>
          <p14:tracePt t="4500" x="11114088" y="3908425"/>
          <p14:tracePt t="4505" x="11096625" y="3917950"/>
          <p14:tracePt t="4516" x="11096625" y="3927475"/>
          <p14:tracePt t="4518" x="11096625" y="3944938"/>
          <p14:tracePt t="4533" x="11096625" y="3954463"/>
          <p14:tracePt t="4534" x="11060113" y="3971925"/>
          <p14:tracePt t="4548" x="11004550" y="3971925"/>
          <p14:tracePt t="4550" x="10968038" y="3935413"/>
          <p14:tracePt t="4567" x="10795000" y="3735388"/>
          <p14:tracePt t="4582" x="10712450" y="3597275"/>
          <p14:tracePt t="4583" x="10629900" y="3460750"/>
          <p14:tracePt t="4594" x="10547350" y="3324225"/>
          <p14:tracePt t="4600" x="10466388" y="3205163"/>
          <p14:tracePt t="4616" x="10364788" y="3059113"/>
          <p14:tracePt t="4617" x="10283825" y="2959100"/>
          <p14:tracePt t="4632" x="10191750" y="2876550"/>
          <p14:tracePt t="4634" x="10155238" y="2830513"/>
          <p14:tracePt t="4644" x="10109200" y="2813050"/>
          <p14:tracePt t="4649" x="10101263" y="2813050"/>
          <p14:tracePt t="4660" x="10091738" y="2813050"/>
          <p14:tracePt t="4667" x="10082213" y="2813050"/>
          <p14:tracePt t="4677" x="10055225" y="2813050"/>
          <p14:tracePt t="4683" x="10028238" y="2820988"/>
          <p14:tracePt t="4694" x="9991725" y="2849563"/>
          <p14:tracePt t="4699" x="9963150" y="2886075"/>
          <p14:tracePt t="4709" x="9936163" y="2913063"/>
          <p14:tracePt t="4717" x="9909175" y="2930525"/>
          <p14:tracePt t="4722" x="9899650" y="2930525"/>
          <p14:tracePt t="4728" x="9890125" y="2930525"/>
          <p14:tracePt t="4739" x="9882188" y="2940050"/>
          <p14:tracePt t="4802" x="9872663" y="2940050"/>
          <p14:tracePt t="4806" x="9863138" y="2940050"/>
          <p14:tracePt t="4819" x="9836150" y="2940050"/>
          <p14:tracePt t="4823" x="9809163" y="2940050"/>
          <p14:tracePt t="4835" x="9780588" y="2940050"/>
          <p14:tracePt t="4839" x="9726613" y="2940050"/>
          <p14:tracePt t="4855" x="9653588" y="2949575"/>
          <p14:tracePt t="4860" x="9571038" y="2959100"/>
          <p14:tracePt t="4867" x="9478963" y="2968625"/>
          <p14:tracePt t="4871" x="9369425" y="2995613"/>
          <p14:tracePt t="4883" x="9251950" y="3013075"/>
          <p14:tracePt t="4887" x="9113838" y="3041650"/>
          <p14:tracePt t="4910" x="8831263" y="3059113"/>
          <p14:tracePt t="4916" x="8685213" y="3078163"/>
          <p14:tracePt t="4919" x="8539163" y="3078163"/>
          <p14:tracePt t="4933" x="8393113" y="3078163"/>
          <p14:tracePt t="4935" x="8274050" y="3078163"/>
          <p14:tracePt t="4951" x="8045450" y="3078163"/>
          <p14:tracePt t="4965" x="7962900" y="3059113"/>
          <p14:tracePt t="4967" x="7889875" y="3049588"/>
          <p14:tracePt t="4982" x="7853363" y="3032125"/>
          <p14:tracePt t="4983" x="7808913" y="3005138"/>
          <p14:tracePt t="4999" x="7789863" y="3005138"/>
          <p14:tracePt t="5010" x="7780338" y="2995613"/>
          <p14:tracePt t="5060" x="7772400" y="2986088"/>
          <p14:tracePt t="5075" x="7762875" y="2976563"/>
          <p14:tracePt t="5091" x="7753350" y="2968625"/>
          <p14:tracePt t="5107" x="7743825" y="2959100"/>
          <p14:tracePt t="5319" x="7716838" y="2959100"/>
          <p14:tracePt t="5332" x="7689850" y="2986088"/>
          <p14:tracePt t="5335" x="7662863" y="3013075"/>
          <p14:tracePt t="5348" x="7634288" y="3041650"/>
          <p14:tracePt t="5351" x="7597775" y="3059113"/>
          <p14:tracePt t="5365" x="7553325" y="3095625"/>
          <p14:tracePt t="5366" x="7534275" y="3114675"/>
          <p14:tracePt t="5383" x="7461250" y="3187700"/>
          <p14:tracePt t="5399" x="7397750" y="3251200"/>
          <p14:tracePt t="5416" x="7342188" y="3360738"/>
          <p14:tracePt t="5427" x="7305675" y="3451225"/>
          <p14:tracePt t="5432" x="7269163" y="3570288"/>
          <p14:tracePt t="5443" x="7196138" y="3725863"/>
          <p14:tracePt t="5448" x="7113588" y="3898900"/>
          <p14:tracePt t="5461" x="6940550" y="4173538"/>
          <p14:tracePt t="5466" x="6711950" y="4475163"/>
          <p14:tracePt t="5476" x="6429375" y="4821238"/>
          <p14:tracePt t="5479" x="6164263" y="5132388"/>
          <p14:tracePt t="5491" x="5826125" y="5487988"/>
          <p14:tracePt t="5498" x="5443538" y="5853113"/>
          <p14:tracePt t="5507" x="5095875" y="6154738"/>
          <p14:tracePt t="5514" x="4776788" y="6456363"/>
          <p14:tracePt t="5523" x="4538663" y="6711950"/>
          <p14:tracePt t="5835" x="4083050" y="6283325"/>
          <p14:tracePt t="5847" x="4073525" y="6118225"/>
          <p14:tracePt t="5849" x="4054475" y="5991225"/>
          <p14:tracePt t="5860" x="4054475" y="5972175"/>
          <p14:tracePt t="5866" x="4054475" y="5954713"/>
          <p14:tracePt t="5957" x="4027488" y="5954713"/>
          <p14:tracePt t="5961" x="4017963" y="5954713"/>
          <p14:tracePt t="5973" x="3927475" y="5962650"/>
          <p14:tracePt t="5976" x="3725863" y="6072188"/>
          <p14:tracePt t="5989" x="3370263" y="6264275"/>
          <p14:tracePt t="5993" x="2886075" y="6473825"/>
          <p14:tracePt t="6005" x="2640013" y="6575425"/>
          <p14:tracePt t="6010" x="2630488" y="6583363"/>
          <p14:tracePt t="6549" x="2647950" y="6592888"/>
          <p14:tracePt t="6553" x="2657475" y="6592888"/>
          <p14:tracePt t="6566" x="2676525" y="6592888"/>
          <p14:tracePt t="6581" x="2693988" y="6592888"/>
          <p14:tracePt t="6585" x="2713038" y="6592888"/>
          <p14:tracePt t="6598" x="2720975" y="6592888"/>
          <p14:tracePt t="6601" x="2740025" y="6592888"/>
          <p14:tracePt t="6614" x="2767013" y="6592888"/>
          <p14:tracePt t="6617" x="2786063" y="6592888"/>
          <p14:tracePt t="6633" x="2840038" y="6592888"/>
          <p14:tracePt t="6646" x="2849563" y="6592888"/>
          <p14:tracePt t="6649" x="2859088" y="6592888"/>
          <p14:tracePt t="6680" x="2867025" y="6592888"/>
          <p14:tracePt t="6681" x="2886075" y="6602413"/>
          <p14:tracePt t="6693" x="2895600" y="6611938"/>
          <p14:tracePt t="6698" x="2932113" y="6611938"/>
          <p14:tracePt t="6709" x="2986088" y="6611938"/>
          <p14:tracePt t="6715" x="3022600" y="6611938"/>
          <p14:tracePt t="6726" x="3049588" y="6611938"/>
          <p14:tracePt t="6733" x="3122613" y="6611938"/>
          <p14:tracePt t="6742" x="3224213" y="6602413"/>
          <p14:tracePt t="6748" x="3360738" y="6575425"/>
          <p14:tracePt t="6757" x="3525838" y="6519863"/>
          <p14:tracePt t="6764" x="3771900" y="6437313"/>
          <p14:tracePt t="6773" x="4073525" y="6337300"/>
          <p14:tracePt t="6781" x="4310063" y="6273800"/>
          <p14:tracePt t="6788" x="4548188" y="6210300"/>
          <p14:tracePt t="6794" x="4711700" y="6164263"/>
          <p14:tracePt t="6805" x="4849813" y="6127750"/>
          <p14:tracePt t="6809" x="4949825" y="6100763"/>
          <p14:tracePt t="6821" x="5022850" y="6072188"/>
          <p14:tracePt t="6826" x="5041900" y="6072188"/>
          <p14:tracePt t="6837" x="5059363" y="6064250"/>
          <p14:tracePt t="6842" x="5059363" y="6054725"/>
          <p14:tracePt t="6853" x="5068888" y="6054725"/>
          <p14:tracePt t="6869" x="5078413" y="6045200"/>
          <p14:tracePt t="6873" x="5114925" y="6018213"/>
          <p14:tracePt t="6890" x="5178425" y="5962650"/>
          <p14:tracePt t="6908" x="5268913" y="5899150"/>
          <p14:tracePt t="6918" x="5324475" y="5872163"/>
          <p14:tracePt t="6922" x="5378450" y="5835650"/>
          <p14:tracePt t="6933" x="5443538" y="5789613"/>
          <p14:tracePt t="6937" x="5480050" y="5753100"/>
          <p14:tracePt t="6948" x="5487988" y="5743575"/>
          <p14:tracePt t="6953" x="5497513" y="5743575"/>
          <p14:tracePt t="6997" x="5487988" y="5743575"/>
          <p14:tracePt t="7000" x="5461000" y="5762625"/>
          <p14:tracePt t="7014" x="5443538" y="5770563"/>
          <p14:tracePt t="7017" x="5424488" y="5789613"/>
          <p14:tracePt t="7030" x="5414963" y="5807075"/>
          <p14:tracePt t="7032" x="5397500" y="5816600"/>
          <p14:tracePt t="7048" x="5387975" y="5826125"/>
          <p14:tracePt t="7191" x="5360988" y="5826125"/>
          <p14:tracePt t="7208" x="5305425" y="5853113"/>
          <p14:tracePt t="7214" x="5251450" y="5889625"/>
          <p14:tracePt t="7223" x="5224463" y="5918200"/>
          <p14:tracePt t="7227" x="5168900" y="5954713"/>
          <p14:tracePt t="7239" x="5105400" y="5999163"/>
          <p14:tracePt t="7247" x="5049838" y="6035675"/>
          <p14:tracePt t="7255" x="5032375" y="6045200"/>
          <p14:tracePt t="7259" x="5005388" y="6064250"/>
          <p14:tracePt t="7271" x="4986338" y="6072188"/>
          <p14:tracePt t="7275" x="4976813" y="6072188"/>
          <p14:tracePt t="7447" x="4976813" y="6081713"/>
          <p14:tracePt t="7451" x="4959350" y="6091238"/>
          <p14:tracePt t="7464" x="4949825" y="6091238"/>
          <p14:tracePt t="7467" x="4940300" y="6100763"/>
          <p14:tracePt t="7480" x="4940300" y="61087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E6A2-E67C-4BE0-8215-9A5C09F11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026" y="1979291"/>
            <a:ext cx="10364452" cy="1881230"/>
          </a:xfrm>
          <a:solidFill>
            <a:srgbClr val="7E6FB4"/>
          </a:solidFill>
          <a:ln>
            <a:noFill/>
          </a:ln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There is deferent  types of juice 🥤 and it will </a:t>
            </a:r>
            <a:br>
              <a:rPr lang="en-IN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IN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not come from </a:t>
            </a:r>
            <a:br>
              <a:rPr lang="en-IN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IN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cloud 🌥 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3AEF8-4899-4C09-8146-DD6B7A447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And it will come from fruits🍓🍒🍎😎🧃🥤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2175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4248">
        <p15:prstTrans prst="fracture"/>
      </p:transition>
    </mc:Choice>
    <mc:Fallback xmlns="">
      <p:transition spd="slow" advTm="342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  <p:extLst>
    <p:ext uri="{3A86A75C-4F4B-4683-9AE1-C65F6400EC91}">
      <p14:laserTraceLst xmlns:p14="http://schemas.microsoft.com/office/powerpoint/2010/main">
        <p14:tracePtLst>
          <p14:tracePt t="7468" x="7743825" y="3341688"/>
          <p14:tracePt t="7472" x="7716838" y="3341688"/>
          <p14:tracePt t="7484" x="7626350" y="3341688"/>
          <p14:tracePt t="7488" x="7497763" y="3341688"/>
          <p14:tracePt t="7500" x="7361238" y="3341688"/>
          <p14:tracePt t="7504" x="7215188" y="3341688"/>
          <p14:tracePt t="7516" x="7050088" y="3351213"/>
          <p14:tracePt t="7520" x="6904038" y="3378200"/>
          <p14:tracePt t="7532" x="6784975" y="3397250"/>
          <p14:tracePt t="7537" x="6684963" y="3406775"/>
          <p14:tracePt t="7548" x="6584950" y="3424238"/>
          <p14:tracePt t="7554" x="6483350" y="3433763"/>
          <p14:tracePt t="7564" x="6383338" y="3433763"/>
          <p14:tracePt t="7568" x="6273800" y="3433763"/>
          <p14:tracePt t="7580" x="6154738" y="3433763"/>
          <p14:tracePt t="7584" x="6027738" y="3433763"/>
          <p14:tracePt t="7596" x="5862638" y="3433763"/>
          <p14:tracePt t="7600" x="5680075" y="3433763"/>
          <p14:tracePt t="7612" x="5507038" y="3433763"/>
          <p14:tracePt t="7616" x="5305425" y="3433763"/>
          <p14:tracePt t="7628" x="5095875" y="3433763"/>
          <p14:tracePt t="7632" x="4886325" y="3451225"/>
          <p14:tracePt t="7644" x="4721225" y="3460750"/>
          <p14:tracePt t="7648" x="4594225" y="3470275"/>
          <p14:tracePt t="7660" x="4492625" y="3497263"/>
          <p14:tracePt t="7664" x="4419600" y="3516313"/>
          <p14:tracePt t="7676" x="4402138" y="3516313"/>
          <p14:tracePt t="7680" x="4392613" y="3516313"/>
          <p14:tracePt t="7744" x="4411663" y="3506788"/>
          <p14:tracePt t="7758" x="4429125" y="3506788"/>
          <p14:tracePt t="7760" x="4438650" y="3506788"/>
          <p14:tracePt t="7774" x="4465638" y="3506788"/>
          <p14:tracePt t="7776" x="4521200" y="3506788"/>
          <p14:tracePt t="7792" x="4538663" y="3506788"/>
          <p14:tracePt t="7793" x="4594225" y="3506788"/>
          <p14:tracePt t="7804" x="4675188" y="3506788"/>
          <p14:tracePt t="7810" x="4776788" y="3506788"/>
          <p14:tracePt t="7820" x="4840288" y="3506788"/>
          <p14:tracePt t="7826" x="4903788" y="3506788"/>
          <p14:tracePt t="7837" x="4976813" y="3506788"/>
          <p14:tracePt t="7842" x="5013325" y="3506788"/>
          <p14:tracePt t="7853" x="5049838" y="3506788"/>
          <p14:tracePt t="7859" x="5059363" y="3516313"/>
          <p14:tracePt t="7868" x="5068888" y="3516313"/>
          <p14:tracePt t="8886" x="5095875" y="3506788"/>
          <p14:tracePt t="8890" x="5151438" y="3479800"/>
          <p14:tracePt t="8902" x="5214938" y="3460750"/>
          <p14:tracePt t="8911" x="5232400" y="3460750"/>
          <p14:tracePt t="8919" x="5287963" y="3451225"/>
          <p14:tracePt t="8922" x="5370513" y="3424238"/>
          <p14:tracePt t="8935" x="5443538" y="3414713"/>
          <p14:tracePt t="8941" x="5543550" y="3406775"/>
          <p14:tracePt t="8950" x="5643563" y="3387725"/>
          <p14:tracePt t="8959" x="5772150" y="3387725"/>
          <p14:tracePt t="8966" x="5918200" y="3387725"/>
          <p14:tracePt t="8971" x="6081713" y="3387725"/>
          <p14:tracePt t="8982" x="6273800" y="3360738"/>
          <p14:tracePt t="8986" x="6446838" y="3351213"/>
          <p14:tracePt t="8998" x="6611938" y="3351213"/>
          <p14:tracePt t="9002" x="6777038" y="3351213"/>
          <p14:tracePt t="9014" x="6923088" y="3351213"/>
          <p14:tracePt t="9019" x="7050088" y="3351213"/>
          <p14:tracePt t="9030" x="7169150" y="3351213"/>
          <p14:tracePt t="9034" x="7269163" y="3360738"/>
          <p14:tracePt t="9046" x="7370763" y="3378200"/>
          <p14:tracePt t="9050" x="7461250" y="3387725"/>
          <p14:tracePt t="9069" x="7580313" y="3424238"/>
          <p14:tracePt t="9078" x="7589838" y="3424238"/>
          <p14:tracePt t="9082" x="7607300" y="3433763"/>
          <p14:tracePt t="9238" x="7607300" y="3443288"/>
          <p14:tracePt t="9242" x="7597775" y="3443288"/>
          <p14:tracePt t="9256" x="7589838" y="3451225"/>
          <p14:tracePt t="9286" x="7580313" y="3460750"/>
          <p14:tracePt t="9292" x="7570788" y="3460750"/>
          <p14:tracePt t="9614" x="7570788" y="3451225"/>
          <p14:tracePt t="9630" x="7580313" y="3451225"/>
          <p14:tracePt t="9646" x="7589838" y="3443288"/>
          <p14:tracePt t="9662" x="7597775" y="3433763"/>
          <p14:tracePt t="9680" x="7597775" y="3424238"/>
          <p14:tracePt t="9696" x="7607300" y="3424238"/>
          <p14:tracePt t="9702" x="7616825" y="3414713"/>
          <p14:tracePt t="9710" x="7626350" y="3406775"/>
          <p14:tracePt t="9714" x="7626350" y="3397250"/>
          <p14:tracePt t="9728" x="7643813" y="3378200"/>
          <p14:tracePt t="9732" x="7653338" y="3378200"/>
          <p14:tracePt t="9744" x="7653338" y="3370263"/>
          <p14:tracePt t="9748" x="7662863" y="3360738"/>
          <p14:tracePt t="9760" x="7662863" y="3351213"/>
          <p14:tracePt t="9764" x="7670800" y="3351213"/>
          <p14:tracePt t="9776" x="7680325" y="3341688"/>
          <p14:tracePt t="9936" x="7689850" y="3333750"/>
          <p14:tracePt t="9952" x="7699375" y="3314700"/>
          <p14:tracePt t="9968" x="7707313" y="3297238"/>
          <p14:tracePt t="9974" x="7707313" y="3287713"/>
          <p14:tracePt t="10016" x="7707313" y="3278188"/>
          <p14:tracePt t="10020" x="7716838" y="3278188"/>
          <p14:tracePt t="10208" x="7726363" y="3268663"/>
          <p14:tracePt t="10240" x="7735888" y="3260725"/>
          <p14:tracePt t="10244" x="7735888" y="3251200"/>
          <p14:tracePt t="10257" x="7735888" y="3241675"/>
          <p14:tracePt t="10260" x="7735888" y="3232150"/>
          <p14:tracePt t="10274" x="7735888" y="3224213"/>
          <p14:tracePt t="10289" x="7735888" y="3214688"/>
          <p14:tracePt t="10322" x="7735888" y="3205163"/>
          <p14:tracePt t="10340" x="7735888" y="3195638"/>
          <p14:tracePt t="10352" x="7735888" y="3187700"/>
          <p14:tracePt t="10368" x="7735888" y="3178175"/>
          <p14:tracePt t="10401" x="7735888" y="3168650"/>
          <p14:tracePt t="10501" x="7726363" y="3159125"/>
          <p14:tracePt t="10512" x="7707313" y="3159125"/>
          <p14:tracePt t="10516" x="7689850" y="3159125"/>
          <p14:tracePt t="10528" x="7662863" y="3159125"/>
          <p14:tracePt t="10532" x="7643813" y="3159125"/>
          <p14:tracePt t="10544" x="7616825" y="3159125"/>
          <p14:tracePt t="10548" x="7597775" y="3159125"/>
          <p14:tracePt t="10560" x="7570788" y="3159125"/>
          <p14:tracePt t="10564" x="7543800" y="3159125"/>
          <p14:tracePt t="10576" x="7534275" y="3159125"/>
          <p14:tracePt t="10580" x="7524750" y="3159125"/>
          <p14:tracePt t="10592" x="7507288" y="3159125"/>
          <p14:tracePt t="10596" x="7488238" y="3159125"/>
          <p14:tracePt t="10612" x="7480300" y="3159125"/>
          <p14:tracePt t="10624" x="7470775" y="3159125"/>
          <p14:tracePt t="10641" x="7451725" y="3159125"/>
          <p14:tracePt t="10672" x="7443788" y="3159125"/>
          <p14:tracePt t="10706" x="7434263" y="3159125"/>
          <p14:tracePt t="11578" x="7424738" y="3159125"/>
          <p14:tracePt t="11585" x="7424738" y="3168650"/>
          <p14:tracePt t="11594" x="7415213" y="3187700"/>
          <p14:tracePt t="11602" x="7407275" y="3195638"/>
          <p14:tracePt t="11610" x="7397750" y="3205163"/>
          <p14:tracePt t="11626" x="7378700" y="3214688"/>
          <p14:tracePt t="11642" x="7370763" y="3224213"/>
          <p14:tracePt t="11646" x="7361238" y="3224213"/>
          <p14:tracePt t="11658" x="7342188" y="3232150"/>
          <p14:tracePt t="11674" x="7324725" y="3241675"/>
          <p14:tracePt t="11678" x="7305675" y="3251200"/>
          <p14:tracePt t="11691" x="7288213" y="3260725"/>
          <p14:tracePt t="11694" x="7251700" y="3287713"/>
          <p14:tracePt t="11707" x="7223125" y="3305175"/>
          <p14:tracePt t="11710" x="7178675" y="3341688"/>
          <p14:tracePt t="11724" x="7142163" y="3370263"/>
          <p14:tracePt t="11726" x="7096125" y="3378200"/>
          <p14:tracePt t="11739" x="7040563" y="3414713"/>
          <p14:tracePt t="11742" x="6986588" y="3424238"/>
          <p14:tracePt t="11758" x="6913563" y="3443288"/>
          <p14:tracePt t="11774" x="6813550" y="3443288"/>
          <p14:tracePt t="11775" x="6694488" y="3443288"/>
          <p14:tracePt t="11790" x="6565900" y="3443288"/>
          <p14:tracePt t="11791" x="6402388" y="3443288"/>
          <p14:tracePt t="11807" x="6200775" y="3443288"/>
          <p14:tracePt t="11808" x="5935663" y="3443288"/>
          <p14:tracePt t="11823" x="5662613" y="3443288"/>
          <p14:tracePt t="11826" x="5324475" y="3443288"/>
          <p14:tracePt t="11834" x="4959350" y="3443288"/>
          <p14:tracePt t="11840" x="4557713" y="3443288"/>
          <p14:tracePt t="11852" x="4156075" y="3443288"/>
          <p14:tracePt t="11859" x="3789363" y="3443288"/>
          <p14:tracePt t="11868" x="3406775" y="3433763"/>
          <p14:tracePt t="11873" x="3032125" y="3414713"/>
          <p14:tracePt t="11885" x="2684463" y="3378200"/>
          <p14:tracePt t="11886" x="2365375" y="3333750"/>
          <p14:tracePt t="11898" x="2146300" y="3305175"/>
          <p14:tracePt t="11905" x="1890713" y="3268663"/>
          <p14:tracePt t="11917" x="1725613" y="3241675"/>
          <p14:tracePt t="11918" x="1598613" y="3232150"/>
          <p14:tracePt t="11930" x="1497013" y="3205163"/>
          <p14:tracePt t="11934" x="1423988" y="3195638"/>
          <p14:tracePt t="11946" x="1416050" y="3187700"/>
          <p14:tracePt t="12010" x="1406525" y="3178175"/>
          <p14:tracePt t="12026" x="1416050" y="3159125"/>
          <p14:tracePt t="12030" x="1460500" y="3114675"/>
          <p14:tracePt t="12042" x="1489075" y="3095625"/>
          <p14:tracePt t="12046" x="1579563" y="3041650"/>
          <p14:tracePt t="12058" x="1689100" y="2968625"/>
          <p14:tracePt t="12062" x="1808163" y="2886075"/>
          <p14:tracePt t="12074" x="1973263" y="2784475"/>
          <p14:tracePt t="12078" x="2127250" y="2703513"/>
          <p14:tracePt t="12090" x="2346325" y="2601913"/>
          <p14:tracePt t="12094" x="2538413" y="2501900"/>
          <p14:tracePt t="12106" x="2676525" y="2438400"/>
          <p14:tracePt t="12110" x="2813050" y="2382838"/>
          <p14:tracePt t="12122" x="2932113" y="2346325"/>
          <p14:tracePt t="12126" x="3032125" y="2328863"/>
          <p14:tracePt t="12139" x="3114675" y="2319338"/>
          <p14:tracePt t="12142" x="3187700" y="2309813"/>
          <p14:tracePt t="12157" x="3232150" y="2309813"/>
          <p14:tracePt t="12158" x="3287713" y="2309813"/>
          <p14:tracePt t="12172" x="3333750" y="2309813"/>
          <p14:tracePt t="12174" x="3351213" y="2309813"/>
          <p14:tracePt t="12191" x="3416300" y="2309813"/>
          <p14:tracePt t="12204" x="3452813" y="2309813"/>
          <p14:tracePt t="12208" x="3489325" y="2309813"/>
          <p14:tracePt t="12222" x="3533775" y="2309813"/>
          <p14:tracePt t="12222" x="3589338" y="2309813"/>
          <p14:tracePt t="12235" x="3625850" y="2309813"/>
          <p14:tracePt t="12238" x="3679825" y="2309813"/>
          <p14:tracePt t="12250" x="3744913" y="2319338"/>
          <p14:tracePt t="12255" x="3825875" y="2328863"/>
          <p14:tracePt t="12266" x="3917950" y="2346325"/>
          <p14:tracePt t="12272" x="4000500" y="2355850"/>
          <p14:tracePt t="12284" x="4083050" y="2365375"/>
          <p14:tracePt t="12290" x="4173538" y="2392363"/>
          <p14:tracePt t="12298" x="4256088" y="2419350"/>
          <p14:tracePt t="12305" x="4346575" y="2438400"/>
          <p14:tracePt t="12314" x="4419600" y="2465388"/>
          <p14:tracePt t="12321" x="4484688" y="2492375"/>
          <p14:tracePt t="12330" x="4529138" y="2501900"/>
          <p14:tracePt t="12334" x="4538663" y="2511425"/>
          <p14:tracePt t="12346" x="4557713" y="2511425"/>
          <p14:tracePt t="12350" x="4565650" y="2511425"/>
          <p14:tracePt t="12410" x="4575175" y="2511425"/>
          <p14:tracePt t="12414" x="4594225" y="2511425"/>
          <p14:tracePt t="12428" x="4648200" y="2520950"/>
          <p14:tracePt t="12432" x="4748213" y="2538413"/>
          <p14:tracePt t="12444" x="4876800" y="2565400"/>
          <p14:tracePt t="12449" x="5068888" y="2593975"/>
          <p14:tracePt t="12460" x="5314950" y="2611438"/>
          <p14:tracePt t="12464" x="5616575" y="2630488"/>
          <p14:tracePt t="12476" x="5835650" y="2638425"/>
          <p14:tracePt t="12480" x="6081713" y="2657475"/>
          <p14:tracePt t="12492" x="6319838" y="2674938"/>
          <p14:tracePt t="12496" x="6502400" y="2684463"/>
          <p14:tracePt t="12508" x="6648450" y="2684463"/>
          <p14:tracePt t="12512" x="6767513" y="2684463"/>
          <p14:tracePt t="12524" x="6831013" y="2684463"/>
          <p14:tracePt t="12528" x="6840538" y="2684463"/>
          <p14:tracePt t="12540" x="6850063" y="2684463"/>
          <p14:tracePt t="12556" x="6850063" y="2693988"/>
          <p14:tracePt t="12560" x="6850063" y="2711450"/>
          <p14:tracePt t="12573" x="6840538" y="2720975"/>
          <p14:tracePt t="12576" x="6821488" y="2740025"/>
          <p14:tracePt t="12589" x="6804025" y="2747963"/>
          <p14:tracePt t="12592" x="6794500" y="2747963"/>
          <p14:tracePt t="12605" x="6784975" y="2757488"/>
          <p14:tracePt t="12668" x="6777038" y="2767013"/>
          <p14:tracePt t="12672" x="6767513" y="2767013"/>
          <p14:tracePt t="12686" x="6748463" y="2784475"/>
          <p14:tracePt t="12688" x="6731000" y="2803525"/>
          <p14:tracePt t="12700" x="6704013" y="2830513"/>
          <p14:tracePt t="12705" x="6694488" y="2830513"/>
          <p14:tracePt t="12717" x="6694488" y="2840038"/>
          <p14:tracePt t="12864" x="6711950" y="2840038"/>
          <p14:tracePt t="12876" x="6740525" y="2840038"/>
          <p14:tracePt t="12880" x="6777038" y="2840038"/>
          <p14:tracePt t="12892" x="6821488" y="2830513"/>
          <p14:tracePt t="12896" x="6850063" y="2830513"/>
          <p14:tracePt t="12908" x="6894513" y="2813050"/>
          <p14:tracePt t="12912" x="6931025" y="2794000"/>
          <p14:tracePt t="12924" x="6959600" y="2784475"/>
          <p14:tracePt t="12928" x="6986588" y="2776538"/>
          <p14:tracePt t="12940" x="7004050" y="2757488"/>
          <p14:tracePt t="12944" x="6996113" y="2757488"/>
          <p14:tracePt t="12956" x="6950075" y="2767013"/>
          <p14:tracePt t="12961" x="6950075" y="2757488"/>
          <p14:tracePt t="12976" x="6967538" y="2757488"/>
          <p14:tracePt t="13004" x="6977063" y="2757488"/>
          <p14:tracePt t="13037" x="6996113" y="2757488"/>
          <p14:tracePt t="13040" x="7023100" y="2757488"/>
          <p14:tracePt t="13054" x="7077075" y="2767013"/>
          <p14:tracePt t="13056" x="7113588" y="2767013"/>
          <p14:tracePt t="13072" x="7178675" y="2776538"/>
          <p14:tracePt t="13099" x="7251700" y="2776538"/>
          <p14:tracePt t="13101" x="7278688" y="2776538"/>
          <p14:tracePt t="13111" x="7288213" y="2776538"/>
          <p14:tracePt t="13116" x="7296150" y="2776538"/>
          <p14:tracePt t="13125" x="7305675" y="2776538"/>
          <p14:tracePt t="13149" x="7324725" y="2776538"/>
          <p14:tracePt t="13158" x="7334250" y="2776538"/>
          <p14:tracePt t="13164" x="7361238" y="2776538"/>
          <p14:tracePt t="13172" x="7388225" y="2757488"/>
          <p14:tracePt t="13180" x="7434263" y="2740025"/>
          <p14:tracePt t="13186" x="7488238" y="2703513"/>
          <p14:tracePt t="13196" x="7516813" y="2693988"/>
          <p14:tracePt t="13203" x="7570788" y="2657475"/>
          <p14:tracePt t="13212" x="7643813" y="2620963"/>
          <p14:tracePt t="13216" x="7716838" y="2584450"/>
          <p14:tracePt t="13228" x="7789863" y="2547938"/>
          <p14:tracePt t="13233" x="7853363" y="2528888"/>
          <p14:tracePt t="13244" x="7918450" y="2501900"/>
          <p14:tracePt t="13249" x="7972425" y="2484438"/>
          <p14:tracePt t="13260" x="8008938" y="2465388"/>
          <p14:tracePt t="13266" x="8027988" y="2455863"/>
          <p14:tracePt t="13276" x="8035925" y="2447925"/>
          <p14:tracePt t="13344" x="8035925" y="2474913"/>
          <p14:tracePt t="13356" x="8035925" y="2511425"/>
          <p14:tracePt t="13360" x="8035925" y="2565400"/>
          <p14:tracePt t="13372" x="8035925" y="2601913"/>
          <p14:tracePt t="13376" x="8035925" y="2638425"/>
          <p14:tracePt t="13389" x="8035925" y="2674938"/>
          <p14:tracePt t="13392" x="8035925" y="2693988"/>
          <p14:tracePt t="13404" x="8035925" y="2711450"/>
          <p14:tracePt t="13409" x="8035925" y="2720975"/>
          <p14:tracePt t="13421" x="7999413" y="2747963"/>
          <p14:tracePt t="13424" x="7999413" y="2757488"/>
          <p14:tracePt t="13438" x="7991475" y="2767013"/>
          <p14:tracePt t="13500" x="7962900" y="2757488"/>
          <p14:tracePt t="13504" x="7954963" y="2730500"/>
          <p14:tracePt t="13516" x="7935913" y="2667000"/>
          <p14:tracePt t="13522" x="7899400" y="2547938"/>
          <p14:tracePt t="13532" x="7835900" y="2401888"/>
          <p14:tracePt t="13537" x="7762875" y="2200275"/>
          <p14:tracePt t="13552" x="7553325" y="1735138"/>
          <p14:tracePt t="13565" x="7451725" y="1562100"/>
          <p14:tracePt t="13572" x="7378700" y="1460500"/>
          <p14:tracePt t="13580" x="7334250" y="1397000"/>
          <p14:tracePt t="13585" x="7278688" y="1350963"/>
          <p14:tracePt t="13596" x="7259638" y="1343025"/>
          <p14:tracePt t="13604" x="7242175" y="1333500"/>
          <p14:tracePt t="13612" x="7232650" y="1323975"/>
          <p14:tracePt t="13958" x="7232650" y="1333500"/>
          <p14:tracePt t="13962" x="7232650" y="1350963"/>
          <p14:tracePt t="13974" x="7232650" y="1360488"/>
          <p14:tracePt t="13978" x="7215188" y="1416050"/>
          <p14:tracePt t="13990" x="7205663" y="1452563"/>
          <p14:tracePt t="13994" x="7196138" y="1479550"/>
          <p14:tracePt t="14006" x="7186613" y="1533525"/>
          <p14:tracePt t="14010" x="7186613" y="1598613"/>
          <p14:tracePt t="14022" x="7186613" y="1698625"/>
          <p14:tracePt t="14026" x="7186613" y="1798638"/>
          <p14:tracePt t="14039" x="7186613" y="1908175"/>
          <p14:tracePt t="14042" x="7186613" y="2027238"/>
          <p14:tracePt t="14054" x="7186613" y="2136775"/>
          <p14:tracePt t="14058" x="7196138" y="2255838"/>
          <p14:tracePt t="14071" x="7205663" y="2392363"/>
          <p14:tracePt t="14074" x="7223125" y="2520950"/>
          <p14:tracePt t="14089" x="7232650" y="2657475"/>
          <p14:tracePt t="14090" x="7251700" y="2784475"/>
          <p14:tracePt t="14104" x="7259638" y="2903538"/>
          <p14:tracePt t="14106" x="7288213" y="3022600"/>
          <p14:tracePt t="14120" x="7296150" y="3141663"/>
          <p14:tracePt t="14122" x="7324725" y="3241675"/>
          <p14:tracePt t="14137" x="7334250" y="3341688"/>
          <p14:tracePt t="14138" x="7351713" y="3424238"/>
          <p14:tracePt t="14152" x="7351713" y="3487738"/>
          <p14:tracePt t="14154" x="7351713" y="3543300"/>
          <p14:tracePt t="14166" x="7351713" y="3560763"/>
          <p14:tracePt t="14171" x="7351713" y="3589338"/>
          <p14:tracePt t="14331" x="7334250" y="3579813"/>
          <p14:tracePt t="14342" x="7315200" y="3560763"/>
          <p14:tracePt t="14346" x="7288213" y="3543300"/>
          <p14:tracePt t="14358" x="7259638" y="3516313"/>
          <p14:tracePt t="14362" x="7232650" y="3487738"/>
          <p14:tracePt t="14374" x="7205663" y="3460750"/>
          <p14:tracePt t="14378" x="7150100" y="3424238"/>
          <p14:tracePt t="14390" x="7086600" y="3387725"/>
          <p14:tracePt t="14394" x="7050088" y="3370263"/>
          <p14:tracePt t="14406" x="6996113" y="3341688"/>
          <p14:tracePt t="14410" x="6959600" y="3333750"/>
          <p14:tracePt t="14422" x="6904038" y="3324225"/>
          <p14:tracePt t="14426" x="6831013" y="3305175"/>
          <p14:tracePt t="14438" x="6731000" y="3287713"/>
          <p14:tracePt t="14442" x="6648450" y="3278188"/>
          <p14:tracePt t="14454" x="6548438" y="3260725"/>
          <p14:tracePt t="14458" x="6429375" y="3251200"/>
          <p14:tracePt t="14470" x="6310313" y="3241675"/>
          <p14:tracePt t="14474" x="6191250" y="3224213"/>
          <p14:tracePt t="14487" x="6064250" y="3214688"/>
          <p14:tracePt t="14490" x="5927725" y="3187700"/>
          <p14:tracePt t="14504" x="5808663" y="3168650"/>
          <p14:tracePt t="14506" x="5708650" y="3159125"/>
          <p14:tracePt t="14519" x="5607050" y="3151188"/>
          <p14:tracePt t="14522" x="5524500" y="3132138"/>
          <p14:tracePt t="14536" x="5507038" y="3132138"/>
          <p14:tracePt t="14538" x="5497513" y="3132138"/>
          <p14:tracePt t="14694" x="5487988" y="3132138"/>
          <p14:tracePt t="14714" x="5497513" y="3095625"/>
          <p14:tracePt t="14726" x="5507038" y="3068638"/>
          <p14:tracePt t="14731" x="5524500" y="3041650"/>
          <p14:tracePt t="14742" x="5553075" y="2995613"/>
          <p14:tracePt t="14748" x="5597525" y="2949575"/>
          <p14:tracePt t="14758" x="5643563" y="2922588"/>
          <p14:tracePt t="14762" x="5670550" y="2903538"/>
          <p14:tracePt t="14774" x="5708650" y="2886075"/>
          <p14:tracePt t="14778" x="5799138" y="2857500"/>
          <p14:tracePt t="14790" x="5862638" y="2849563"/>
          <p14:tracePt t="14794" x="5945188" y="2830513"/>
          <p14:tracePt t="14806" x="6018213" y="2820988"/>
          <p14:tracePt t="14810" x="6081713" y="2820988"/>
          <p14:tracePt t="14822" x="6164263" y="2820988"/>
          <p14:tracePt t="14826" x="6246813" y="2820988"/>
          <p14:tracePt t="14838" x="6337300" y="2820988"/>
          <p14:tracePt t="14842" x="6419850" y="2820988"/>
          <p14:tracePt t="14854" x="6511925" y="2820988"/>
          <p14:tracePt t="14858" x="6594475" y="2820988"/>
          <p14:tracePt t="14870" x="6684963" y="2820988"/>
          <p14:tracePt t="14875" x="6748463" y="2820988"/>
          <p14:tracePt t="14897" x="6840538" y="2820988"/>
          <p14:tracePt t="14904" x="6850063" y="2820988"/>
          <p14:tracePt t="15130" x="6858000" y="2840038"/>
          <p14:tracePt t="15142" x="6858000" y="2867025"/>
          <p14:tracePt t="15147" x="6858000" y="2894013"/>
          <p14:tracePt t="15158" x="6831013" y="2930525"/>
          <p14:tracePt t="15162" x="6813550" y="2976563"/>
          <p14:tracePt t="15174" x="6777038" y="3022600"/>
          <p14:tracePt t="15178" x="6711950" y="3095625"/>
          <p14:tracePt t="15190" x="6657975" y="3151188"/>
          <p14:tracePt t="15194" x="6594475" y="3214688"/>
          <p14:tracePt t="15206" x="6502400" y="3297238"/>
          <p14:tracePt t="15210" x="6429375" y="3360738"/>
          <p14:tracePt t="15222" x="6337300" y="3424238"/>
          <p14:tracePt t="15226" x="6246813" y="3487738"/>
          <p14:tracePt t="15238" x="6173788" y="3533775"/>
          <p14:tracePt t="15242" x="6110288" y="3570288"/>
          <p14:tracePt t="15254" x="6100763" y="3579813"/>
          <p14:tracePt t="15258" x="6081713" y="3589338"/>
          <p14:tracePt t="15270" x="6064250" y="3597275"/>
          <p14:tracePt t="15274" x="6054725" y="3597275"/>
          <p14:tracePt t="15286" x="6045200" y="3597275"/>
          <p14:tracePt t="15290" x="6037263" y="3606800"/>
          <p14:tracePt t="15302" x="5991225" y="3633788"/>
          <p14:tracePt t="15306" x="5981700" y="3643313"/>
          <p14:tracePt t="15322" x="5964238" y="3662363"/>
          <p14:tracePt t="15336" x="5908675" y="3698875"/>
          <p14:tracePt t="15338" x="5881688" y="3716338"/>
          <p14:tracePt t="15353" x="5854700" y="3725863"/>
          <p14:tracePt t="15354" x="5835650" y="3725863"/>
          <p14:tracePt t="15464" x="5826125" y="3725863"/>
          <p14:tracePt t="15977" x="5835650" y="3706813"/>
          <p14:tracePt t="15980" x="5872163" y="3679825"/>
          <p14:tracePt t="15992" x="5908675" y="3670300"/>
          <p14:tracePt t="15997" x="5945188" y="3662363"/>
          <p14:tracePt t="16008" x="5972175" y="3652838"/>
          <p14:tracePt t="16014" x="6000750" y="3643313"/>
          <p14:tracePt t="16024" x="6027738" y="3633788"/>
          <p14:tracePt t="16029" x="6054725" y="3625850"/>
          <p14:tracePt t="16040" x="6073775" y="3625850"/>
          <p14:tracePt t="16044" x="6100763" y="3625850"/>
          <p14:tracePt t="16056" x="6118225" y="3625850"/>
          <p14:tracePt t="16072" x="6146800" y="3625850"/>
          <p14:tracePt t="16076" x="6154738" y="3625850"/>
          <p14:tracePt t="16096" x="6191250" y="3625850"/>
          <p14:tracePt t="16104" x="6210300" y="3625850"/>
          <p14:tracePt t="16108" x="6237288" y="3625850"/>
          <p14:tracePt t="16121" x="6264275" y="3625850"/>
          <p14:tracePt t="16124" x="6273800" y="3625850"/>
          <p14:tracePt t="16138" x="6300788" y="3625850"/>
          <p14:tracePt t="16140" x="6319838" y="3625850"/>
          <p14:tracePt t="16153" x="6337300" y="3625850"/>
          <p14:tracePt t="16156" x="6356350" y="3625850"/>
          <p14:tracePt t="16172" x="6365875" y="3625850"/>
          <p14:tracePt t="16187" x="6383338" y="3625850"/>
          <p14:tracePt t="16188" x="6392863" y="3625850"/>
          <p14:tracePt t="16204" x="6410325" y="3625850"/>
          <p14:tracePt t="16218" x="6419850" y="3625850"/>
          <p14:tracePt t="16220" x="6438900" y="3625850"/>
          <p14:tracePt t="16236" x="6465888" y="3643313"/>
          <p14:tracePt t="16236" x="6483350" y="3652838"/>
          <p14:tracePt t="16251" x="6511925" y="3670300"/>
          <p14:tracePt t="16252" x="6521450" y="3689350"/>
          <p14:tracePt t="16264" x="6548438" y="3706813"/>
          <p14:tracePt t="16268" x="6565900" y="3716338"/>
          <p14:tracePt t="16280" x="6584950" y="3725863"/>
          <p14:tracePt t="16286" x="6594475" y="3725863"/>
          <p14:tracePt t="16906" x="6565900" y="3771900"/>
          <p14:tracePt t="16910" x="6529388" y="3808413"/>
          <p14:tracePt t="16922" x="6438900" y="3871913"/>
          <p14:tracePt t="16926" x="6346825" y="3944938"/>
          <p14:tracePt t="16938" x="6237288" y="4027488"/>
          <p14:tracePt t="16942" x="6127750" y="4100513"/>
          <p14:tracePt t="16954" x="6037263" y="4164013"/>
          <p14:tracePt t="16958" x="5981700" y="4210050"/>
          <p14:tracePt t="16970" x="5964238" y="4227513"/>
          <p14:tracePt t="16974" x="5935663" y="4237038"/>
          <p14:tracePt t="17002" x="5927725" y="4237038"/>
          <p14:tracePt t="17838" x="5927725" y="4227513"/>
          <p14:tracePt t="17851" x="5935663" y="4210050"/>
          <p14:tracePt t="17854" x="5945188" y="4191000"/>
          <p14:tracePt t="17870" x="5945188" y="4183063"/>
          <p14:tracePt t="17900" x="5945188" y="4173538"/>
          <p14:tracePt t="17916" x="5954713" y="4164013"/>
          <p14:tracePt t="18844" x="5945188" y="4117975"/>
          <p14:tracePt t="18848" x="5927725" y="4090988"/>
          <p14:tracePt t="18861" x="5918200" y="4064000"/>
          <p14:tracePt t="18870" x="5899150" y="4027488"/>
          <p14:tracePt t="18877" x="5872163" y="3990975"/>
          <p14:tracePt t="18880" x="5845175" y="3944938"/>
          <p14:tracePt t="18892" x="5835650" y="3927475"/>
          <p14:tracePt t="18901" x="5826125" y="3908425"/>
          <p14:tracePt t="19710" x="5826125" y="3898900"/>
          <p14:tracePt t="19727" x="5862638" y="3935413"/>
          <p14:tracePt t="19736" x="5881688" y="3944938"/>
          <p14:tracePt t="19743" x="5972175" y="4054475"/>
          <p14:tracePt t="19749" x="6064250" y="4191000"/>
          <p14:tracePt t="19758" x="6146800" y="4346575"/>
          <p14:tracePt t="19766" x="6200775" y="4502150"/>
          <p14:tracePt t="19774" x="6227763" y="4648200"/>
          <p14:tracePt t="19778" x="6227763" y="4784725"/>
          <p14:tracePt t="19790" x="6210300" y="4913313"/>
          <p14:tracePt t="19794" x="6183313" y="5049838"/>
          <p14:tracePt t="19806" x="6154738" y="5168900"/>
          <p14:tracePt t="19810" x="6118225" y="5259388"/>
          <p14:tracePt t="19822" x="6100763" y="5314950"/>
          <p14:tracePt t="19827" x="6091238" y="5314950"/>
          <p14:tracePt t="19918" x="6081713" y="5324475"/>
          <p14:tracePt t="19922" x="6081713" y="5314950"/>
          <p14:tracePt t="19934" x="6081713" y="5259388"/>
          <p14:tracePt t="19938" x="6081713" y="5222875"/>
          <p14:tracePt t="19998" x="6081713" y="5214938"/>
          <p14:tracePt t="20018" x="6110288" y="5113338"/>
          <p14:tracePt t="20032" x="6127750" y="5013325"/>
          <p14:tracePt t="20034" x="6146800" y="4913313"/>
          <p14:tracePt t="20048" x="6154738" y="4811713"/>
          <p14:tracePt t="20050" x="6164263" y="4730750"/>
          <p14:tracePt t="20066" x="6164263" y="4675188"/>
          <p14:tracePt t="20066" x="6164263" y="4638675"/>
          <p14:tracePt t="20082" x="6164263" y="4611688"/>
          <p14:tracePt t="20084" x="6164263" y="4575175"/>
          <p14:tracePt t="20094" x="6164263" y="4538663"/>
          <p14:tracePt t="20100" x="6164263" y="4492625"/>
          <p14:tracePt t="20110" x="6164263" y="4419600"/>
          <p14:tracePt t="20116" x="6164263" y="4310063"/>
          <p14:tracePt t="20127" x="6164263" y="4173538"/>
          <p14:tracePt t="20133" x="6137275" y="4054475"/>
          <p14:tracePt t="20143" x="6100763" y="3908425"/>
          <p14:tracePt t="20150" x="6045200" y="3752850"/>
          <p14:tracePt t="20158" x="5991225" y="3606800"/>
          <p14:tracePt t="20165" x="5935663" y="3470275"/>
          <p14:tracePt t="20174" x="5881688" y="3351213"/>
          <p14:tracePt t="20178" x="5826125" y="3260725"/>
          <p14:tracePt t="20190" x="5789613" y="3187700"/>
          <p14:tracePt t="20194" x="5772150" y="3168650"/>
          <p14:tracePt t="20206" x="5772150" y="3159125"/>
          <p14:tracePt t="20350" x="5789613" y="3168650"/>
          <p14:tracePt t="20354" x="5845175" y="3178175"/>
          <p14:tracePt t="20367" x="5908675" y="3187700"/>
          <p14:tracePt t="20370" x="6008688" y="3205163"/>
          <p14:tracePt t="20382" x="6110288" y="3214688"/>
          <p14:tracePt t="20386" x="6210300" y="3224213"/>
          <p14:tracePt t="20399" x="6292850" y="3241675"/>
          <p14:tracePt t="20402" x="6365875" y="3241675"/>
          <p14:tracePt t="20415" x="6410325" y="3241675"/>
          <p14:tracePt t="20418" x="6429375" y="3241675"/>
          <p14:tracePt t="20433" x="6456363" y="3232150"/>
          <p14:tracePt t="20434" x="6465888" y="3224213"/>
          <p14:tracePt t="20449" x="6475413" y="3224213"/>
          <p14:tracePt t="20450" x="6483350" y="3205163"/>
          <p14:tracePt t="20464" x="6492875" y="3195638"/>
          <p14:tracePt t="20466" x="6502400" y="3195638"/>
          <p14:tracePt t="20481" x="6502400" y="3178175"/>
          <p14:tracePt t="20482" x="6502400" y="3159125"/>
          <p14:tracePt t="20495" x="6511925" y="3151188"/>
          <p14:tracePt t="20510" x="6511925" y="3141663"/>
          <p14:tracePt t="20515" x="6521450" y="3132138"/>
          <p14:tracePt t="20526" x="6538913" y="3114675"/>
          <p14:tracePt t="20531" x="6557963" y="3114675"/>
          <p14:tracePt t="20543" x="6575425" y="3095625"/>
          <p14:tracePt t="20549" x="6594475" y="3086100"/>
          <p14:tracePt t="20559" x="6611938" y="3078163"/>
          <p14:tracePt t="20565" x="6621463" y="3068638"/>
          <p14:tracePt t="20574" x="6638925" y="3049588"/>
          <p14:tracePt t="20582" x="6657975" y="3041650"/>
          <p14:tracePt t="20590" x="6675438" y="3032125"/>
          <p14:tracePt t="20606" x="6684963" y="3022600"/>
          <p14:tracePt t="20736" x="6667500" y="3041650"/>
          <p14:tracePt t="20752" x="6630988" y="3068638"/>
          <p14:tracePt t="20756" x="6602413" y="3086100"/>
          <p14:tracePt t="20768" x="6557963" y="3122613"/>
          <p14:tracePt t="20772" x="6548438" y="3122613"/>
          <p14:tracePt t="20784" x="6529388" y="3132138"/>
          <p14:tracePt t="20788" x="6521450" y="3132138"/>
          <p14:tracePt t="20832" x="6511925" y="3132138"/>
          <p14:tracePt t="20896" x="6492875" y="3095625"/>
          <p14:tracePt t="20900" x="6483350" y="3095625"/>
          <p14:tracePt t="20917" x="6483350" y="3068638"/>
          <p14:tracePt t="20930" x="6483350" y="3041650"/>
          <p14:tracePt t="20932" x="6483350" y="2976563"/>
          <p14:tracePt t="20944" x="6483350" y="2913063"/>
          <p14:tracePt t="20951" x="6483350" y="2830513"/>
          <p14:tracePt t="20960" x="6483350" y="2747963"/>
          <p14:tracePt t="20964" x="6483350" y="2667000"/>
          <p14:tracePt t="20976" x="6456363" y="2574925"/>
          <p14:tracePt t="20982" x="6446838" y="2511425"/>
          <p14:tracePt t="20992" x="6438900" y="2465388"/>
          <p14:tracePt t="20998" x="6429375" y="2465388"/>
          <p14:tracePt t="21009" x="6419850" y="2447925"/>
          <p14:tracePt t="21014" x="6419850" y="2438400"/>
          <p14:tracePt t="22075" x="6410325" y="2428875"/>
          <p14:tracePt t="22091" x="6392863" y="2428875"/>
          <p14:tracePt t="22098" x="6373813" y="2428875"/>
          <p14:tracePt t="22106" x="6365875" y="2438400"/>
          <p14:tracePt t="22115" x="6356350" y="2455863"/>
          <p14:tracePt t="22122" x="6319838" y="2484438"/>
          <p14:tracePt t="22131" x="6319838" y="2492375"/>
          <p14:tracePt t="22138" x="6310313" y="2492375"/>
          <p14:tracePt t="22142" x="6300788" y="2492375"/>
          <p14:tracePt t="22238" x="6310313" y="2492375"/>
          <p14:tracePt t="22250" x="6319838" y="2474913"/>
          <p14:tracePt t="22254" x="6329363" y="2465388"/>
          <p14:tracePt t="22266" x="6346825" y="2465388"/>
          <p14:tracePt t="22270" x="6356350" y="2465388"/>
          <p14:tracePt t="22282" x="6392863" y="2465388"/>
          <p14:tracePt t="22286" x="6446838" y="2447925"/>
          <p14:tracePt t="22298" x="6502400" y="2438400"/>
          <p14:tracePt t="22302" x="6557963" y="2438400"/>
          <p14:tracePt t="22314" x="6602413" y="2438400"/>
          <p14:tracePt t="22318" x="6638925" y="2438400"/>
          <p14:tracePt t="22331" x="6675438" y="2438400"/>
          <p14:tracePt t="22334" x="6704013" y="2438400"/>
          <p14:tracePt t="22348" x="6711950" y="2438400"/>
          <p14:tracePt t="22350" x="6721475" y="2438400"/>
          <p14:tracePt t="22458" x="6704013" y="2438400"/>
          <p14:tracePt t="22462" x="6694488" y="2438400"/>
          <p14:tracePt t="22474" x="6675438" y="2455863"/>
          <p14:tracePt t="22481" x="6657975" y="2474913"/>
          <p14:tracePt t="22492" x="6638925" y="2492375"/>
          <p14:tracePt t="22497" x="6611938" y="2511425"/>
          <p14:tracePt t="22506" x="6584950" y="2538413"/>
          <p14:tracePt t="22514" x="6548438" y="2565400"/>
          <p14:tracePt t="22522" x="6511925" y="2601913"/>
          <p14:tracePt t="22526" x="6483350" y="2620963"/>
          <p14:tracePt t="22538" x="6429375" y="2657475"/>
          <p14:tracePt t="22542" x="6365875" y="2693988"/>
          <p14:tracePt t="22554" x="6329363" y="2730500"/>
          <p14:tracePt t="22559" x="6310313" y="2757488"/>
          <p14:tracePt t="22570" x="6292850" y="2767013"/>
          <p14:tracePt t="22575" x="6283325" y="2767013"/>
          <p14:tracePt t="22682" x="6283325" y="2813050"/>
          <p14:tracePt t="22686" x="6283325" y="2820988"/>
          <p14:tracePt t="22698" x="6256338" y="2857500"/>
          <p14:tracePt t="22702" x="6219825" y="2886075"/>
          <p14:tracePt t="22714" x="6137275" y="2968625"/>
          <p14:tracePt t="22718" x="6045200" y="3059113"/>
          <p14:tracePt t="22730" x="5954713" y="3168650"/>
          <p14:tracePt t="22734" x="5872163" y="3268663"/>
          <p14:tracePt t="22747" x="5789613" y="3378200"/>
          <p14:tracePt t="22750" x="5726113" y="3497263"/>
          <p14:tracePt t="22764" x="5680075" y="3616325"/>
          <p14:tracePt t="22766" x="5662613" y="3735388"/>
          <p14:tracePt t="22779" x="5643563" y="3835400"/>
          <p14:tracePt t="22782" x="5634038" y="3927475"/>
          <p14:tracePt t="22797" x="5634038" y="3990975"/>
          <p14:tracePt t="22798" x="5634038" y="4027488"/>
          <p14:tracePt t="22813" x="5643563" y="4037013"/>
          <p14:tracePt t="22814" x="5643563" y="4044950"/>
          <p14:tracePt t="22858" x="5662613" y="4037013"/>
          <p14:tracePt t="22863" x="5670550" y="4027488"/>
          <p14:tracePt t="22874" x="5680075" y="4000500"/>
          <p14:tracePt t="22881" x="5699125" y="3963988"/>
          <p14:tracePt t="22891" x="5753100" y="3871913"/>
          <p14:tracePt t="22896" x="5818188" y="3771900"/>
          <p14:tracePt t="22906" x="5881688" y="3679825"/>
          <p14:tracePt t="22914" x="5964238" y="3570288"/>
          <p14:tracePt t="22922" x="6054725" y="3479800"/>
          <p14:tracePt t="22930" x="6146800" y="3387725"/>
          <p14:tracePt t="22938" x="6256338" y="3278188"/>
          <p14:tracePt t="22942" x="6365875" y="3187700"/>
          <p14:tracePt t="22954" x="6475413" y="3078163"/>
          <p14:tracePt t="22958" x="6575425" y="2976563"/>
          <p14:tracePt t="22970" x="6684963" y="2886075"/>
          <p14:tracePt t="22975" x="6794500" y="2794000"/>
          <p14:tracePt t="22986" x="6867525" y="2711450"/>
          <p14:tracePt t="22991" x="6931025" y="2657475"/>
          <p14:tracePt t="23002" x="6950075" y="2638425"/>
          <p14:tracePt t="23008" x="6959600" y="2630488"/>
          <p14:tracePt t="23054" x="6950075" y="2630488"/>
          <p14:tracePt t="23066" x="6894513" y="2684463"/>
          <p14:tracePt t="23074" x="6850063" y="2730500"/>
          <p14:tracePt t="23082" x="6804025" y="2757488"/>
          <p14:tracePt t="23088" x="6748463" y="2820988"/>
          <p14:tracePt t="23100" x="6638925" y="2940050"/>
          <p14:tracePt t="23102" x="6521450" y="3105150"/>
          <p14:tracePt t="23114" x="6392863" y="3333750"/>
          <p14:tracePt t="23118" x="6310313" y="3579813"/>
          <p14:tracePt t="23131" x="6273800" y="3825875"/>
          <p14:tracePt t="23134" x="6256338" y="4073525"/>
          <p14:tracePt t="23146" x="6256338" y="4273550"/>
          <p14:tracePt t="23150" x="6273800" y="4446588"/>
          <p14:tracePt t="23164" x="6319838" y="4565650"/>
          <p14:tracePt t="23168" x="6365875" y="4648200"/>
          <p14:tracePt t="23179" x="6410325" y="4694238"/>
          <p14:tracePt t="23182" x="6429375" y="4694238"/>
          <p14:tracePt t="23196" x="6438900" y="4694238"/>
          <p14:tracePt t="23229" x="6446838" y="4694238"/>
          <p14:tracePt t="23230" x="6475413" y="4694238"/>
          <p14:tracePt t="23246" x="6492875" y="4694238"/>
          <p14:tracePt t="23246" x="6511925" y="4694238"/>
          <p14:tracePt t="23258" x="6565900" y="4694238"/>
          <p14:tracePt t="23263" x="6602413" y="4694238"/>
          <p14:tracePt t="23274" x="6630988" y="4694238"/>
          <p14:tracePt t="23281" x="6667500" y="4694238"/>
          <p14:tracePt t="23290" x="6704013" y="4694238"/>
          <p14:tracePt t="23296" x="6757988" y="4684713"/>
          <p14:tracePt t="23307" x="6813550" y="4665663"/>
          <p14:tracePt t="23313" x="6867525" y="4638675"/>
          <p14:tracePt t="23322" x="6923088" y="4621213"/>
          <p14:tracePt t="23327" x="6977063" y="4584700"/>
          <p14:tracePt t="23338" x="7050088" y="4548188"/>
          <p14:tracePt t="23342" x="7142163" y="4519613"/>
          <p14:tracePt t="23354" x="7242175" y="4492625"/>
          <p14:tracePt t="23358" x="7378700" y="4483100"/>
          <p14:tracePt t="23370" x="7543800" y="4475163"/>
          <p14:tracePt t="23374" x="7762875" y="4475163"/>
          <p14:tracePt t="23386" x="8137525" y="4446588"/>
          <p14:tracePt t="23390" x="8575675" y="4429125"/>
          <p14:tracePt t="23402" x="9050338" y="4429125"/>
          <p14:tracePt t="23407" x="9534525" y="4365625"/>
          <p14:tracePt t="23418" x="10018713" y="4300538"/>
          <p14:tracePt t="23422" x="10474325" y="4210050"/>
          <p14:tracePt t="23434" x="10941050" y="4100513"/>
          <p14:tracePt t="23438" x="11342688" y="3990975"/>
          <p14:tracePt t="23450" x="11653838" y="3881438"/>
          <p14:tracePt t="23454" x="11899900" y="3771900"/>
          <p14:tracePt t="23466" x="12118975" y="3670300"/>
          <p14:tracePt t="23616" x="11926888" y="3122613"/>
          <p14:tracePt t="23629" x="11580813" y="3159125"/>
          <p14:tracePt t="23632" x="11233150" y="3205163"/>
          <p14:tracePt t="23646" x="10812463" y="3241675"/>
          <p14:tracePt t="23648" x="10364788" y="3287713"/>
          <p14:tracePt t="23664" x="9918700" y="3324225"/>
          <p14:tracePt t="23664" x="9534525" y="3387725"/>
          <p14:tracePt t="23678" x="9169400" y="3470275"/>
          <p14:tracePt t="23680" x="8767763" y="3570288"/>
          <p14:tracePt t="23697" x="7999413" y="3779838"/>
          <p14:tracePt t="23712" x="7662863" y="3898900"/>
          <p14:tracePt t="23712" x="7342188" y="4044950"/>
          <p14:tracePt t="23727" x="6967538" y="4191000"/>
          <p14:tracePt t="23732" x="6684963" y="4319588"/>
          <p14:tracePt t="23740" x="6429375" y="4429125"/>
          <p14:tracePt t="23747" x="6246813" y="4502150"/>
          <p14:tracePt t="23757" x="6100763" y="4575175"/>
          <p14:tracePt t="23763" x="5972175" y="4629150"/>
          <p14:tracePt t="23774" x="5872163" y="4665663"/>
          <p14:tracePt t="23779" x="5799138" y="4702175"/>
          <p14:tracePt t="23788" x="5745163" y="4738688"/>
          <p14:tracePt t="23796" x="5735638" y="4738688"/>
          <p14:tracePt t="23804" x="5716588" y="4748213"/>
          <p14:tracePt t="23948" x="5699125" y="4748213"/>
          <p14:tracePt t="23952" x="5680075" y="4748213"/>
          <p14:tracePt t="23964" x="5643563" y="4757738"/>
          <p14:tracePt t="23968" x="5616575" y="4757738"/>
          <p14:tracePt t="23980" x="5589588" y="4757738"/>
          <p14:tracePt t="23984" x="5516563" y="4757738"/>
          <p14:tracePt t="23996" x="5397500" y="4757738"/>
          <p14:tracePt t="24000" x="5232400" y="4738688"/>
          <p14:tracePt t="24012" x="5005388" y="4711700"/>
          <p14:tracePt t="24016" x="4621213" y="4675188"/>
          <p14:tracePt t="24030" x="4137025" y="4629150"/>
          <p14:tracePt t="24032" x="3598863" y="4602163"/>
          <p14:tracePt t="24045" x="3068638" y="4602163"/>
          <p14:tracePt t="24048" x="2457450" y="4621213"/>
          <p14:tracePt t="24061" x="1844675" y="4694238"/>
          <p14:tracePt t="24064" x="1196975" y="4767263"/>
          <p14:tracePt t="24078" x="574675" y="4857750"/>
          <p14:tracePt t="24764" x="173038" y="5588000"/>
          <p14:tracePt t="24768" x="347663" y="5487988"/>
          <p14:tracePt t="24780" x="547688" y="5351463"/>
          <p14:tracePt t="24784" x="720725" y="5205413"/>
          <p14:tracePt t="24796" x="941388" y="5003800"/>
          <p14:tracePt t="24800" x="1196975" y="4767263"/>
          <p14:tracePt t="24812" x="1479550" y="4502150"/>
          <p14:tracePt t="24816" x="1835150" y="4200525"/>
          <p14:tracePt t="24828" x="2182813" y="3871913"/>
          <p14:tracePt t="24832" x="2457450" y="3552825"/>
          <p14:tracePt t="24845" x="2676525" y="3278188"/>
          <p14:tracePt t="24848" x="2813050" y="3078163"/>
          <p14:tracePt t="24861" x="2903538" y="2886075"/>
          <p14:tracePt t="24864" x="2976563" y="2703513"/>
          <p14:tracePt t="24878" x="3059113" y="2520950"/>
          <p14:tracePt t="24880" x="3114675" y="2374900"/>
          <p14:tracePt t="24894" x="3195638" y="2209800"/>
          <p14:tracePt t="24896" x="3297238" y="2073275"/>
          <p14:tracePt t="24912" x="3424238" y="1862138"/>
          <p14:tracePt t="24929" x="3470275" y="1735138"/>
          <p14:tracePt t="24940" x="3479800" y="1698625"/>
          <p14:tracePt t="24944" x="3479800" y="1662113"/>
          <p14:tracePt t="24956" x="3479800" y="1652588"/>
          <p14:tracePt t="24962" x="3470275" y="1643063"/>
          <p14:tracePt t="24973" x="3460750" y="1643063"/>
          <p14:tracePt t="24990" x="3452813" y="1643063"/>
          <p14:tracePt t="25154" x="3452813" y="1671638"/>
          <p14:tracePt t="25166" x="3452813" y="1708150"/>
          <p14:tracePt t="25170" x="3452813" y="1744663"/>
          <p14:tracePt t="25182" x="3452813" y="1771650"/>
          <p14:tracePt t="25186" x="3452813" y="1817688"/>
          <p14:tracePt t="25198" x="3452813" y="1898650"/>
          <p14:tracePt t="25202" x="3460750" y="2000250"/>
          <p14:tracePt t="25214" x="3489325" y="2119313"/>
          <p14:tracePt t="25218" x="3506788" y="2236788"/>
          <p14:tracePt t="25230" x="3533775" y="2374900"/>
          <p14:tracePt t="25234" x="3579813" y="2501900"/>
          <p14:tracePt t="25246" x="3635375" y="2638425"/>
          <p14:tracePt t="25250" x="3671888" y="2757488"/>
          <p14:tracePt t="25262" x="3725863" y="2876550"/>
          <p14:tracePt t="25266" x="3789363" y="3005138"/>
          <p14:tracePt t="25279" x="3862388" y="3105150"/>
          <p14:tracePt t="25282" x="3927475" y="3195638"/>
          <p14:tracePt t="25294" x="3990975" y="3268663"/>
          <p14:tracePt t="25298" x="4044950" y="3351213"/>
          <p14:tracePt t="25311" x="4127500" y="3414713"/>
          <p14:tracePt t="25314" x="4210050" y="3451225"/>
          <p14:tracePt t="25328" x="4319588" y="3487738"/>
          <p14:tracePt t="25330" x="4438650" y="3516313"/>
          <p14:tracePt t="25344" x="4538663" y="3524250"/>
          <p14:tracePt t="25346" x="4630738" y="3524250"/>
          <p14:tracePt t="25360" x="4730750" y="3524250"/>
          <p14:tracePt t="25362" x="4821238" y="3497263"/>
          <p14:tracePt t="25375" x="4903788" y="3470275"/>
          <p14:tracePt t="25385" x="4995863" y="3451225"/>
          <p14:tracePt t="25393" x="5068888" y="3424238"/>
          <p14:tracePt t="25394" x="5122863" y="3406775"/>
          <p14:tracePt t="25406" x="5178425" y="3378200"/>
          <p14:tracePt t="25412" x="5214938" y="3360738"/>
          <p14:tracePt t="25422" x="5232400" y="3351213"/>
          <p14:tracePt t="25430" x="5251450" y="3351213"/>
          <p14:tracePt t="25438" x="5268913" y="3341688"/>
          <p14:tracePt t="25444" x="5278438" y="3333750"/>
          <p14:tracePt t="25476" x="5287963" y="3333750"/>
          <p14:tracePt t="25486" x="5297488" y="3324225"/>
          <p14:tracePt t="25494" x="5324475" y="3305175"/>
          <p14:tracePt t="25502" x="5334000" y="3297238"/>
          <p14:tracePt t="25506" x="5378450" y="3268663"/>
          <p14:tracePt t="25518" x="5414963" y="3232150"/>
          <p14:tracePt t="25523" x="5424488" y="3232150"/>
          <p14:tracePt t="25534" x="5451475" y="3205163"/>
          <p14:tracePt t="25539" x="5487988" y="3187700"/>
          <p14:tracePt t="25550" x="5516563" y="3178175"/>
          <p14:tracePt t="25554" x="5543550" y="3151188"/>
          <p14:tracePt t="25570" x="5561013" y="3141663"/>
          <p14:tracePt t="25577" x="5597525" y="3141663"/>
          <p14:tracePt t="25582" x="5634038" y="3141663"/>
          <p14:tracePt t="25586" x="5643563" y="3141663"/>
          <p14:tracePt t="25598" x="5670550" y="3141663"/>
          <p14:tracePt t="25602" x="5708650" y="3141663"/>
          <p14:tracePt t="25614" x="5745163" y="3141663"/>
          <p14:tracePt t="25618" x="5789613" y="3141663"/>
          <p14:tracePt t="25630" x="5862638" y="3141663"/>
          <p14:tracePt t="25634" x="5927725" y="3151188"/>
          <p14:tracePt t="25646" x="6027738" y="3168650"/>
          <p14:tracePt t="25650" x="6127750" y="3168650"/>
          <p14:tracePt t="25662" x="6210300" y="3168650"/>
          <p14:tracePt t="25666" x="6310313" y="3168650"/>
          <p14:tracePt t="25678" x="6373813" y="3168650"/>
          <p14:tracePt t="25682" x="6446838" y="3168650"/>
          <p14:tracePt t="25694" x="6492875" y="3168650"/>
          <p14:tracePt t="25698" x="6548438" y="3159125"/>
          <p14:tracePt t="25710" x="6565900" y="3151188"/>
          <p14:tracePt t="25714" x="6575425" y="3151188"/>
          <p14:tracePt t="25727" x="6584950" y="3151188"/>
          <p14:tracePt t="25730" x="6602413" y="3151188"/>
          <p14:tracePt t="25744" x="6630988" y="3151188"/>
          <p14:tracePt t="25746" x="6657975" y="3151188"/>
          <p14:tracePt t="25759" x="6684963" y="3141663"/>
          <p14:tracePt t="25762" x="6711950" y="3122613"/>
          <p14:tracePt t="25777" x="6740525" y="3114675"/>
          <p14:tracePt t="25778" x="6777038" y="3086100"/>
          <p14:tracePt t="25796" x="6913563" y="3005138"/>
          <p14:tracePt t="25806" x="6986588" y="2959100"/>
          <p14:tracePt t="25811" x="7040563" y="2913063"/>
          <p14:tracePt t="25822" x="7123113" y="2849563"/>
          <p14:tracePt t="25827" x="7196138" y="2784475"/>
          <p14:tracePt t="25839" x="7259638" y="2720975"/>
          <p14:tracePt t="25845" x="7315200" y="2674938"/>
          <p14:tracePt t="25855" x="7378700" y="2611438"/>
          <p14:tracePt t="25860" x="7451725" y="2538413"/>
          <p14:tracePt t="25871" x="7524750" y="2474913"/>
          <p14:tracePt t="25875" x="7616825" y="2411413"/>
          <p14:tracePt t="25886" x="7707313" y="2346325"/>
          <p14:tracePt t="25893" x="7799388" y="2282825"/>
          <p14:tracePt t="25902" x="7889875" y="2228850"/>
          <p14:tracePt t="25907" x="7962900" y="2182813"/>
          <p14:tracePt t="25918" x="8035925" y="2146300"/>
          <p14:tracePt t="25923" x="8054975" y="2136775"/>
          <p14:tracePt t="25934" x="8072438" y="2136775"/>
          <p14:tracePt t="25939" x="8081963" y="2136775"/>
          <p14:tracePt t="25950" x="8091488" y="2136775"/>
          <p14:tracePt t="25955" x="8128000" y="2136775"/>
          <p14:tracePt t="25966" x="8164513" y="2163763"/>
          <p14:tracePt t="25972" x="8191500" y="2182813"/>
          <p14:tracePt t="25982" x="8247063" y="2209800"/>
          <p14:tracePt t="25986" x="8347075" y="2246313"/>
          <p14:tracePt t="25998" x="8466138" y="2282825"/>
          <p14:tracePt t="26003" x="8639175" y="2309813"/>
          <p14:tracePt t="26014" x="8804275" y="2355850"/>
          <p14:tracePt t="26018" x="9013825" y="2401888"/>
          <p14:tracePt t="26030" x="9205913" y="2428875"/>
          <p14:tracePt t="26034" x="9351963" y="2455863"/>
          <p14:tracePt t="26046" x="9471025" y="2465388"/>
          <p14:tracePt t="26050" x="9488488" y="2465388"/>
          <p14:tracePt t="26095" x="9507538" y="2465388"/>
          <p14:tracePt t="26110" x="9525000" y="2465388"/>
          <p14:tracePt t="26114" x="9544050" y="2465388"/>
          <p14:tracePt t="26129" x="9551988" y="2465388"/>
          <p14:tracePt t="26130" x="9561513" y="2465388"/>
          <p14:tracePt t="26222" x="9551988" y="2465388"/>
          <p14:tracePt t="26226" x="9525000" y="2484438"/>
          <p14:tracePt t="26240" x="9461500" y="2511425"/>
          <p14:tracePt t="26244" x="9361488" y="2538413"/>
          <p14:tracePt t="26254" x="9242425" y="2574925"/>
          <p14:tracePt t="26261" x="9105900" y="2620963"/>
          <p14:tracePt t="26272" x="8959850" y="2657475"/>
          <p14:tracePt t="26277" x="8794750" y="2703513"/>
          <p14:tracePt t="26286" x="8621713" y="2730500"/>
          <p14:tracePt t="26293" x="8475663" y="2757488"/>
          <p14:tracePt t="26302" x="8329613" y="2767013"/>
          <p14:tracePt t="26307" x="8191500" y="2767013"/>
          <p14:tracePt t="26318" x="8081963" y="2767013"/>
          <p14:tracePt t="26322" x="7981950" y="2767013"/>
          <p14:tracePt t="26334" x="7899400" y="2767013"/>
          <p14:tracePt t="26338" x="7826375" y="2767013"/>
          <p14:tracePt t="26350" x="7762875" y="2757488"/>
          <p14:tracePt t="26354" x="7699375" y="2757488"/>
          <p14:tracePt t="26366" x="7626350" y="2740025"/>
          <p14:tracePt t="26371" x="7553325" y="2730500"/>
          <p14:tracePt t="26382" x="7470775" y="2720975"/>
          <p14:tracePt t="26386" x="7388225" y="2693988"/>
          <p14:tracePt t="26398" x="7296150" y="2684463"/>
          <p14:tracePt t="26402" x="7196138" y="2667000"/>
          <p14:tracePt t="26414" x="7096125" y="2657475"/>
          <p14:tracePt t="26418" x="6996113" y="2647950"/>
          <p14:tracePt t="26430" x="6894513" y="2630488"/>
          <p14:tracePt t="26434" x="6777038" y="2601913"/>
          <p14:tracePt t="26446" x="6667500" y="2593975"/>
          <p14:tracePt t="26450" x="6548438" y="2584450"/>
          <p14:tracePt t="26464" x="6410325" y="2565400"/>
          <p14:tracePt t="26468" x="6283325" y="2557463"/>
          <p14:tracePt t="26480" x="6146800" y="2557463"/>
          <p14:tracePt t="26484" x="6054725" y="2557463"/>
          <p14:tracePt t="26496" x="5964238" y="2557463"/>
          <p14:tracePt t="26500" x="5881688" y="2593975"/>
          <p14:tracePt t="26512" x="5789613" y="2647950"/>
          <p14:tracePt t="26516" x="5699125" y="2711450"/>
          <p14:tracePt t="26528" x="5589588" y="2776538"/>
          <p14:tracePt t="26532" x="5487988" y="2840038"/>
          <p14:tracePt t="26544" x="5360988" y="2922588"/>
          <p14:tracePt t="26548" x="5224463" y="3022600"/>
          <p14:tracePt t="26561" x="5059363" y="3141663"/>
          <p14:tracePt t="26564" x="4886325" y="3268663"/>
          <p14:tracePt t="26577" x="4740275" y="3387725"/>
          <p14:tracePt t="26580" x="4638675" y="3479800"/>
          <p14:tracePt t="26593" x="4557713" y="3552825"/>
          <p14:tracePt t="26596" x="4529138" y="3597275"/>
          <p14:tracePt t="26689" x="4529138" y="3606800"/>
          <p14:tracePt t="26709" x="4584700" y="3589338"/>
          <p14:tracePt t="26721" x="4657725" y="3552825"/>
          <p14:tracePt t="26726" x="4730750" y="3497263"/>
          <p14:tracePt t="26736" x="4803775" y="3451225"/>
          <p14:tracePt t="26743" x="4876800" y="3414713"/>
          <p14:tracePt t="26752" x="4949825" y="3378200"/>
          <p14:tracePt t="26759" x="4995863" y="3360738"/>
          <p14:tracePt t="26768" x="4995863" y="3351213"/>
          <p14:tracePt t="26776" x="5005388" y="3351213"/>
          <p14:tracePt t="26784" x="5013325" y="3351213"/>
          <p14:tracePt t="26788" x="5032375" y="3351213"/>
          <p14:tracePt t="26800" x="5078413" y="3351213"/>
          <p14:tracePt t="26805" x="5114925" y="3351213"/>
          <p14:tracePt t="26816" x="5187950" y="3351213"/>
          <p14:tracePt t="26821" x="5297488" y="3378200"/>
          <p14:tracePt t="26832" x="5461000" y="3387725"/>
          <p14:tracePt t="26838" x="5607050" y="3414713"/>
          <p14:tracePt t="26848" x="5772150" y="3443288"/>
          <p14:tracePt t="26852" x="5935663" y="3460750"/>
          <p14:tracePt t="26864" x="6100763" y="3470275"/>
          <p14:tracePt t="26868" x="6246813" y="3487738"/>
          <p14:tracePt t="26880" x="6383338" y="3487738"/>
          <p14:tracePt t="26884" x="6492875" y="3487738"/>
          <p14:tracePt t="26896" x="6575425" y="3497263"/>
          <p14:tracePt t="26900" x="6648450" y="3497263"/>
          <p14:tracePt t="26914" x="6657975" y="3497263"/>
          <p14:tracePt t="27568" x="6657975" y="3506788"/>
          <p14:tracePt t="27604" x="6630988" y="3506788"/>
          <p14:tracePt t="27616" x="6602413" y="3506788"/>
          <p14:tracePt t="27620" x="6557963" y="3506788"/>
          <p14:tracePt t="27632" x="6529388" y="3506788"/>
          <p14:tracePt t="27637" x="6475413" y="3506788"/>
          <p14:tracePt t="27648" x="6429375" y="3506788"/>
          <p14:tracePt t="27652" x="6373813" y="3506788"/>
          <p14:tracePt t="27664" x="6329363" y="3506788"/>
          <p14:tracePt t="27668" x="6273800" y="3516313"/>
          <p14:tracePt t="27680" x="6237288" y="3516313"/>
          <p14:tracePt t="27684" x="6200775" y="3516313"/>
          <p14:tracePt t="27696" x="6183313" y="3516313"/>
          <p14:tracePt t="27700" x="6173788" y="3516313"/>
          <p14:tracePt t="27712" x="6154738" y="3516313"/>
          <p14:tracePt t="27716" x="6127750" y="3516313"/>
          <p14:tracePt t="27728" x="6110288" y="3516313"/>
          <p14:tracePt t="27732" x="6091238" y="3524250"/>
          <p14:tracePt t="27744" x="6081713" y="3524250"/>
          <p14:tracePt t="27748" x="6073775" y="3524250"/>
          <p14:tracePt t="27760" x="6064250" y="3524250"/>
          <p14:tracePt t="27776" x="6045200" y="3524250"/>
          <p14:tracePt t="27780" x="6018213" y="3543300"/>
          <p14:tracePt t="27793" x="5991225" y="3543300"/>
          <p14:tracePt t="27796" x="5964238" y="3560763"/>
          <p14:tracePt t="27810" x="5945188" y="3570288"/>
          <p14:tracePt t="27812" x="5918200" y="3589338"/>
          <p14:tracePt t="27826" x="5908675" y="3606800"/>
          <p14:tracePt t="27828" x="5891213" y="3616325"/>
          <p14:tracePt t="27841" x="5881688" y="3616325"/>
          <p14:tracePt t="27844" x="5872163" y="3616325"/>
          <p14:tracePt t="27860" x="5862638" y="3625850"/>
          <p14:tracePt t="28158" x="5891213" y="3633788"/>
          <p14:tracePt t="28170" x="5927725" y="3643313"/>
          <p14:tracePt t="28177" x="6000750" y="3652838"/>
          <p14:tracePt t="28187" x="6045200" y="3652838"/>
          <p14:tracePt t="28193" x="6100763" y="3670300"/>
          <p14:tracePt t="28203" x="6173788" y="3679825"/>
          <p14:tracePt t="28209" x="6237288" y="3689350"/>
          <p14:tracePt t="28218" x="6310313" y="3716338"/>
          <p14:tracePt t="28225" x="6383338" y="3735388"/>
          <p14:tracePt t="28234" x="6438900" y="3762375"/>
          <p14:tracePt t="28238" x="6492875" y="3779838"/>
          <p14:tracePt t="28250" x="6538913" y="3798888"/>
          <p14:tracePt t="28255" x="6548438" y="3808413"/>
          <p14:tracePt t="28266" x="6575425" y="3816350"/>
          <p14:tracePt t="28270" x="6594475" y="3825875"/>
          <p14:tracePt t="28298" x="6602413" y="3835400"/>
          <p14:tracePt t="28598" x="6602413" y="3844925"/>
          <p14:tracePt t="28611" x="6557963" y="3871913"/>
          <p14:tracePt t="28614" x="6502400" y="3889375"/>
          <p14:tracePt t="28627" x="6465888" y="3908425"/>
          <p14:tracePt t="28630" x="6392863" y="3944938"/>
          <p14:tracePt t="28643" x="6300788" y="4000500"/>
          <p14:tracePt t="28646" x="6210300" y="4054475"/>
          <p14:tracePt t="28659" x="6118225" y="4090988"/>
          <p14:tracePt t="28662" x="6037263" y="4127500"/>
          <p14:tracePt t="28676" x="5964238" y="4164013"/>
          <p14:tracePt t="28678" x="5899150" y="4200525"/>
          <p14:tracePt t="28691" x="5862638" y="4219575"/>
          <p14:tracePt t="28694" x="5854700" y="4227513"/>
          <p14:tracePt t="29278" x="5854700" y="4219575"/>
          <p14:tracePt t="29290" x="5845175" y="4200525"/>
          <p14:tracePt t="29294" x="5826125" y="4183063"/>
          <p14:tracePt t="29310" x="5789613" y="4173538"/>
          <p14:tracePt t="29324" x="5753100" y="4164013"/>
          <p14:tracePt t="29326" x="5726113" y="4164013"/>
          <p14:tracePt t="29342" x="5689600" y="4164013"/>
          <p14:tracePt t="29342" x="5643563" y="4164013"/>
          <p14:tracePt t="29358" x="5589588" y="4164013"/>
          <p14:tracePt t="29359" x="5507038" y="4164013"/>
          <p14:tracePt t="29375" x="5370513" y="4137025"/>
          <p14:tracePt t="29386" x="5287963" y="4137025"/>
          <p14:tracePt t="29391" x="5205413" y="4137025"/>
          <p14:tracePt t="29407" x="5105400" y="4137025"/>
          <p14:tracePt t="29408" x="5005388" y="4137025"/>
          <p14:tracePt t="29420" x="4903788" y="4137025"/>
          <p14:tracePt t="29426" x="4803775" y="4137025"/>
          <p14:tracePt t="29436" x="4703763" y="4137025"/>
          <p14:tracePt t="29441" x="4621213" y="4137025"/>
          <p14:tracePt t="29452" x="4557713" y="4137025"/>
          <p14:tracePt t="29458" x="4502150" y="4154488"/>
          <p14:tracePt t="29469" x="4492625" y="4154488"/>
          <p14:tracePt t="29548" x="4511675" y="4154488"/>
          <p14:tracePt t="29552" x="4557713" y="4154488"/>
          <p14:tracePt t="29564" x="4584700" y="4154488"/>
          <p14:tracePt t="29568" x="4648200" y="4154488"/>
          <p14:tracePt t="29580" x="4740275" y="4137025"/>
          <p14:tracePt t="29585" x="4840288" y="4081463"/>
          <p14:tracePt t="29596" x="4959350" y="4008438"/>
          <p14:tracePt t="29601" x="5086350" y="3944938"/>
          <p14:tracePt t="29612" x="5205413" y="3881438"/>
          <p14:tracePt t="29616" x="5324475" y="3808413"/>
          <p14:tracePt t="29628" x="5434013" y="3743325"/>
          <p14:tracePt t="29632" x="5534025" y="3679825"/>
          <p14:tracePt t="29644" x="5607050" y="3625850"/>
          <p14:tracePt t="29648" x="5689600" y="3579813"/>
          <p14:tracePt t="29660" x="5762625" y="3516313"/>
          <p14:tracePt t="29664" x="5835650" y="3470275"/>
          <p14:tracePt t="29676" x="5891213" y="3433763"/>
          <p14:tracePt t="29680" x="5908675" y="3414713"/>
          <p14:tracePt t="29692" x="5935663" y="3397250"/>
          <p14:tracePt t="29696" x="5964238" y="3378200"/>
          <p14:tracePt t="29709" x="5981700" y="3370263"/>
          <p14:tracePt t="29712" x="6018213" y="3351213"/>
          <p14:tracePt t="29725" x="6027738" y="3341688"/>
          <p14:tracePt t="29728" x="6054725" y="3324225"/>
          <p14:tracePt t="29741" x="6073775" y="3305175"/>
          <p14:tracePt t="29744" x="6081713" y="3305175"/>
          <p14:tracePt t="29757" x="6081713" y="3297238"/>
          <p14:tracePt t="31014" x="6073775" y="3314700"/>
          <p14:tracePt t="31018" x="6064250" y="3324225"/>
          <p14:tracePt t="31030" x="6045200" y="3341688"/>
          <p14:tracePt t="31034" x="6027738" y="3360738"/>
          <p14:tracePt t="31046" x="6008688" y="3378200"/>
          <p14:tracePt t="31052" x="6000750" y="3387725"/>
          <p14:tracePt t="31062" x="5981700" y="3406775"/>
          <p14:tracePt t="31078" x="5972175" y="3414713"/>
          <p14:tracePt t="32994" x="5964238" y="3424238"/>
          <p14:tracePt t="34102" x="5954713" y="3341688"/>
          <p14:tracePt t="34106" x="5927725" y="3224213"/>
          <p14:tracePt t="34120" x="5808663" y="2620963"/>
          <p14:tracePt t="34121" x="5626100" y="1725613"/>
          <p14:tracePt t="34132" x="5470525" y="903288"/>
          <p14:tracePt t="34139" x="5378450" y="292100"/>
          <p14:tracePt t="34153" x="5360988" y="274638"/>
          <p14:tracePt t="34154" x="5351463" y="265113"/>
          <p14:tracePt t="34165" x="5334000" y="265113"/>
          <p14:tracePt t="34171" x="5324475" y="265113"/>
          <p14:tracePt t="34180" x="5305425" y="282575"/>
          <p14:tracePt t="34188" x="5268913" y="282575"/>
          <p14:tracePt t="34196" x="5205413" y="301625"/>
          <p14:tracePt t="34202" x="5132388" y="338138"/>
          <p14:tracePt t="34212" x="5068888" y="374650"/>
          <p14:tracePt t="34228" x="5068888" y="3841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212C96-5C05-42FF-8E1D-9DF14A164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468" y="-274495"/>
            <a:ext cx="12010490" cy="67572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DD92D465-EF5F-488C-B8CF-CAC99D225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77403" y="1958544"/>
            <a:ext cx="6738772" cy="1371599"/>
          </a:xfrm>
          <a:gradFill flip="none" rotWithShape="1">
            <a:gsLst>
              <a:gs pos="51120">
                <a:srgbClr val="4DB3D8"/>
              </a:gs>
              <a:gs pos="68000">
                <a:srgbClr val="FFFF00"/>
              </a:gs>
              <a:gs pos="43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isometricOffAxis1Right"/>
            <a:lightRig rig="threePt" dir="t"/>
          </a:scene3d>
        </p:spPr>
        <p:txBody>
          <a:bodyPr>
            <a:normAutofit fontScale="62500" lnSpcReduction="20000"/>
          </a:bodyPr>
          <a:lstStyle/>
          <a:p>
            <a:r>
              <a:rPr lang="en-US" sz="2400" dirty="0">
                <a:solidFill>
                  <a:srgbClr val="0C63D6"/>
                </a:solidFill>
              </a:rPr>
              <a:t>So now it is all about juice 🥤 so we will not make it. as you already know  </a:t>
            </a:r>
          </a:p>
          <a:p>
            <a:r>
              <a:rPr lang="en-US" sz="2400" dirty="0">
                <a:solidFill>
                  <a:srgbClr val="0C63D6"/>
                </a:solidFill>
              </a:rPr>
              <a:t>So fruits will </a:t>
            </a:r>
            <a:r>
              <a:rPr lang="en-IN" sz="2400" dirty="0">
                <a:solidFill>
                  <a:srgbClr val="0C63D6"/>
                </a:solidFill>
              </a:rPr>
              <a:t>make</a:t>
            </a:r>
            <a:r>
              <a:rPr lang="en-US" sz="2400" dirty="0">
                <a:solidFill>
                  <a:srgbClr val="0C63D6"/>
                </a:solidFill>
              </a:rPr>
              <a:t> </a:t>
            </a:r>
            <a:r>
              <a:rPr lang="en-IN" sz="2400" dirty="0">
                <a:solidFill>
                  <a:srgbClr val="0C63D6"/>
                </a:solidFill>
              </a:rPr>
              <a:t>It but deferent fruits </a:t>
            </a:r>
            <a:r>
              <a:rPr lang="en-IN" sz="2400" dirty="0" err="1">
                <a:solidFill>
                  <a:srgbClr val="0C63D6"/>
                </a:solidFill>
              </a:rPr>
              <a:t>wll</a:t>
            </a:r>
            <a:r>
              <a:rPr lang="en-IN" sz="2400" dirty="0">
                <a:solidFill>
                  <a:srgbClr val="0C63D6"/>
                </a:solidFill>
              </a:rPr>
              <a:t> make it deferent</a:t>
            </a:r>
          </a:p>
          <a:p>
            <a:r>
              <a:rPr lang="en-IN" sz="2400" dirty="0">
                <a:solidFill>
                  <a:srgbClr val="0C63D6"/>
                </a:solidFill>
              </a:rPr>
              <a:t>Flavour </a:t>
            </a:r>
            <a:endParaRPr lang="en-US" sz="2400" dirty="0">
              <a:solidFill>
                <a:srgbClr val="0C63D6"/>
              </a:solidFill>
            </a:endParaRPr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13EF87CB-9F39-4160-AEFC-7C242647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51298" y="2318524"/>
            <a:ext cx="5757636" cy="32407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7180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6F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425B8-E743-4432-9C4B-AB70E6F52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34" y="386080"/>
            <a:ext cx="10364451" cy="1089529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 what kind of </a:t>
            </a:r>
            <a:r>
              <a:rPr lang="en-IN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flavor</a:t>
            </a:r>
            <a:br>
              <a:rPr lang="en-IN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IN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are???</a:t>
            </a:r>
            <a:endParaRPr lang="en-US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E35643-A384-4DB5-8464-EB81212C8B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85874" y="2172094"/>
            <a:ext cx="10363826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Always the </a:t>
            </a:r>
            <a:r>
              <a:rPr lang="en-IN" sz="2400" dirty="0" err="1"/>
              <a:t>flavor</a:t>
            </a:r>
            <a:r>
              <a:rPr lang="en-IN" sz="2400" dirty="0"/>
              <a:t> </a:t>
            </a:r>
            <a:r>
              <a:rPr lang="en-IN" sz="2400" dirty="0" err="1"/>
              <a:t>whod</a:t>
            </a:r>
            <a:r>
              <a:rPr lang="en-IN" sz="2400" dirty="0"/>
              <a:t> be the  </a:t>
            </a:r>
            <a:r>
              <a:rPr lang="en-IN" sz="2400" dirty="0" err="1"/>
              <a:t>flavor</a:t>
            </a:r>
            <a:r>
              <a:rPr lang="en-IN" sz="2400" dirty="0"/>
              <a:t> of the fruit</a:t>
            </a:r>
            <a:endParaRPr lang="en-US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7C811C-640D-46A4-BA86-B1E7A1066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00" y="2887038"/>
            <a:ext cx="2223499" cy="1994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86D194-15D2-4CC9-A975-FA2E65C24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67960" y="2678506"/>
            <a:ext cx="4912242" cy="3614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798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9375 -0.1007 L 0.69192 -0.09005 L 0.70039 -0.31482 " pathEditMode="relative" ptsTypes="A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grpId="0" nodeType="clickEffect">
                                  <p:stCondLst>
                                    <p:cond delay="9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1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4.4|4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2|1.2|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5.7|2.4|6.6|2.7|4.7|1.8|9|9.3|3.1|4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7.6|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21"/>
</p:tagLst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741</TotalTime>
  <Words>220</Words>
  <Application>Microsoft Office PowerPoint</Application>
  <PresentationFormat>Widescreen</PresentationFormat>
  <Paragraphs>33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Gigi</vt:lpstr>
      <vt:lpstr>Tw Cen MT</vt:lpstr>
      <vt:lpstr>Wingdings</vt:lpstr>
      <vt:lpstr>Droplet</vt:lpstr>
      <vt:lpstr>Liquid Water &amp; juice🥤 </vt:lpstr>
      <vt:lpstr>Water is just a normal liquid </vt:lpstr>
      <vt:lpstr>There is different types of water</vt:lpstr>
      <vt:lpstr>Water also come from clouds but in drops</vt:lpstr>
      <vt:lpstr>Clouds  shots water.</vt:lpstr>
      <vt:lpstr>There is another sweat liquid  thane water.</vt:lpstr>
      <vt:lpstr>There is deferent  types of juice 🥤 and it will   not come from  cloud 🌥 </vt:lpstr>
      <vt:lpstr>PowerPoint Presentation</vt:lpstr>
      <vt:lpstr>So what kind of flavor there are???</vt:lpstr>
      <vt:lpstr>Some juice 🥤 has chemicals </vt:lpstr>
      <vt:lpstr>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</dc:title>
  <dc:creator>Aaron Mathew Daniel</dc:creator>
  <cp:lastModifiedBy>Aaron Mathew Daniel</cp:lastModifiedBy>
  <cp:revision>37</cp:revision>
  <dcterms:created xsi:type="dcterms:W3CDTF">2022-01-11T09:32:52Z</dcterms:created>
  <dcterms:modified xsi:type="dcterms:W3CDTF">2022-02-18T06:37:48Z</dcterms:modified>
</cp:coreProperties>
</file>